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20" r:id="rId3"/>
    <p:sldId id="283" r:id="rId4"/>
    <p:sldId id="285" r:id="rId5"/>
    <p:sldId id="321" r:id="rId6"/>
    <p:sldId id="319" r:id="rId7"/>
    <p:sldId id="375" r:id="rId8"/>
    <p:sldId id="376" r:id="rId9"/>
    <p:sldId id="403" r:id="rId10"/>
    <p:sldId id="290" r:id="rId11"/>
    <p:sldId id="291" r:id="rId12"/>
    <p:sldId id="292" r:id="rId13"/>
    <p:sldId id="322" r:id="rId14"/>
    <p:sldId id="327" r:id="rId15"/>
    <p:sldId id="323" r:id="rId16"/>
    <p:sldId id="324" r:id="rId17"/>
    <p:sldId id="325" r:id="rId18"/>
    <p:sldId id="381" r:id="rId19"/>
    <p:sldId id="389" r:id="rId20"/>
    <p:sldId id="390" r:id="rId21"/>
    <p:sldId id="382" r:id="rId22"/>
    <p:sldId id="329" r:id="rId23"/>
    <p:sldId id="330" r:id="rId24"/>
    <p:sldId id="331" r:id="rId25"/>
    <p:sldId id="332" r:id="rId26"/>
    <p:sldId id="333" r:id="rId27"/>
    <p:sldId id="334" r:id="rId28"/>
    <p:sldId id="335" r:id="rId29"/>
    <p:sldId id="336" r:id="rId30"/>
    <p:sldId id="337" r:id="rId31"/>
    <p:sldId id="338" r:id="rId32"/>
    <p:sldId id="339" r:id="rId33"/>
    <p:sldId id="340" r:id="rId34"/>
    <p:sldId id="351" r:id="rId35"/>
    <p:sldId id="377" r:id="rId36"/>
    <p:sldId id="341" r:id="rId37"/>
    <p:sldId id="396" r:id="rId38"/>
    <p:sldId id="397" r:id="rId39"/>
    <p:sldId id="383" r:id="rId40"/>
    <p:sldId id="384" r:id="rId41"/>
    <p:sldId id="385" r:id="rId42"/>
    <p:sldId id="386" r:id="rId43"/>
    <p:sldId id="387" r:id="rId44"/>
    <p:sldId id="388" r:id="rId45"/>
    <p:sldId id="398" r:id="rId46"/>
    <p:sldId id="399" r:id="rId47"/>
    <p:sldId id="345" r:id="rId48"/>
    <p:sldId id="400" r:id="rId49"/>
    <p:sldId id="380" r:id="rId50"/>
    <p:sldId id="342" r:id="rId51"/>
    <p:sldId id="401" r:id="rId52"/>
    <p:sldId id="344" r:id="rId53"/>
    <p:sldId id="346" r:id="rId54"/>
    <p:sldId id="347" r:id="rId55"/>
    <p:sldId id="402" r:id="rId56"/>
    <p:sldId id="378" r:id="rId57"/>
    <p:sldId id="349" r:id="rId58"/>
    <p:sldId id="379" r:id="rId59"/>
    <p:sldId id="357" r:id="rId60"/>
    <p:sldId id="358" r:id="rId61"/>
    <p:sldId id="350" r:id="rId62"/>
    <p:sldId id="363" r:id="rId63"/>
    <p:sldId id="365" r:id="rId64"/>
    <p:sldId id="373" r:id="rId65"/>
    <p:sldId id="374" r:id="rId66"/>
    <p:sldId id="369" r:id="rId67"/>
    <p:sldId id="370" r:id="rId68"/>
    <p:sldId id="371" r:id="rId69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81" autoAdjust="0"/>
    <p:restoredTop sz="94660"/>
  </p:normalViewPr>
  <p:slideViewPr>
    <p:cSldViewPr>
      <p:cViewPr varScale="1">
        <p:scale>
          <a:sx n="83" d="100"/>
          <a:sy n="83" d="100"/>
        </p:scale>
        <p:origin x="-108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image" Target="../media/image3.jpeg"/><Relationship Id="rId4" Type="http://schemas.openxmlformats.org/officeDocument/2006/relationships/image" Target="../media/image6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image" Target="../media/image3.jpeg"/><Relationship Id="rId4" Type="http://schemas.openxmlformats.org/officeDocument/2006/relationships/image" Target="../media/image4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7E9A0A9-019A-4082-B935-CED50AE3BB49}" type="doc">
      <dgm:prSet loTypeId="urn:microsoft.com/office/officeart/2005/8/layout/hierarchy6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ED55010-9EE8-43A9-AC11-E6A64F7898FB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4000" b="1" dirty="0" smtClean="0"/>
            <a:t>Собственно соединительные ткани</a:t>
          </a:r>
          <a:endParaRPr lang="ru-RU" sz="4000" b="1" dirty="0"/>
        </a:p>
      </dgm:t>
    </dgm:pt>
    <dgm:pt modelId="{B7EFB8E6-F557-487F-B21A-B214C0CF3A3F}" type="parTrans" cxnId="{F3D53023-1DFF-4293-8637-EACF6D2DAC43}">
      <dgm:prSet/>
      <dgm:spPr/>
      <dgm:t>
        <a:bodyPr/>
        <a:lstStyle/>
        <a:p>
          <a:endParaRPr lang="ru-RU"/>
        </a:p>
      </dgm:t>
    </dgm:pt>
    <dgm:pt modelId="{F397DF33-BFDB-49E3-97CB-8EE3DAD57004}" type="sibTrans" cxnId="{F3D53023-1DFF-4293-8637-EACF6D2DAC43}">
      <dgm:prSet/>
      <dgm:spPr/>
      <dgm:t>
        <a:bodyPr/>
        <a:lstStyle/>
        <a:p>
          <a:endParaRPr lang="ru-RU"/>
        </a:p>
      </dgm:t>
    </dgm:pt>
    <dgm:pt modelId="{8195859F-C6D5-4F11-BEFA-B4A8A7AC045D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3200" b="1" dirty="0" smtClean="0"/>
            <a:t>Волокнистые</a:t>
          </a:r>
          <a:endParaRPr lang="ru-RU" sz="3200" b="1" dirty="0"/>
        </a:p>
      </dgm:t>
    </dgm:pt>
    <dgm:pt modelId="{C95DAA3D-98B9-4B2E-BED8-54A2BB1F173E}" type="parTrans" cxnId="{9001B856-04D0-46E3-9A34-9FBE0B9A5FEA}">
      <dgm:prSet>
        <dgm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ru-RU"/>
        </a:p>
      </dgm:t>
    </dgm:pt>
    <dgm:pt modelId="{553B5B91-B945-463B-B7CD-4655C17CB8FF}" type="sibTrans" cxnId="{9001B856-04D0-46E3-9A34-9FBE0B9A5FEA}">
      <dgm:prSet/>
      <dgm:spPr/>
      <dgm:t>
        <a:bodyPr/>
        <a:lstStyle/>
        <a:p>
          <a:endParaRPr lang="ru-RU"/>
        </a:p>
      </dgm:t>
    </dgm:pt>
    <dgm:pt modelId="{F3AA62AA-D7E9-4D72-B003-CC37CF1680BA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000" b="1" dirty="0" smtClean="0"/>
            <a:t>Рыхлая</a:t>
          </a:r>
          <a:endParaRPr lang="ru-RU" sz="2000" b="1" dirty="0"/>
        </a:p>
      </dgm:t>
    </dgm:pt>
    <dgm:pt modelId="{6DA933F5-C365-4F7A-AEAD-899B92D9494A}" type="parTrans" cxnId="{7A9D9B24-676A-41DA-97AC-2CF0880132F7}">
      <dgm:prSet>
        <dgm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ru-RU"/>
        </a:p>
      </dgm:t>
    </dgm:pt>
    <dgm:pt modelId="{04907924-73E0-4B5A-AC51-62D81B725DD0}" type="sibTrans" cxnId="{7A9D9B24-676A-41DA-97AC-2CF0880132F7}">
      <dgm:prSet/>
      <dgm:spPr/>
      <dgm:t>
        <a:bodyPr/>
        <a:lstStyle/>
        <a:p>
          <a:endParaRPr lang="ru-RU"/>
        </a:p>
      </dgm:t>
    </dgm:pt>
    <dgm:pt modelId="{AE0CB7EE-A6CD-4CE5-9AFB-175BB2D7CAE7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000" b="1" dirty="0" smtClean="0"/>
            <a:t>Плотные</a:t>
          </a:r>
          <a:endParaRPr lang="ru-RU" sz="2000" b="1" dirty="0"/>
        </a:p>
      </dgm:t>
    </dgm:pt>
    <dgm:pt modelId="{BAA8F5E7-0D51-49FA-8139-548368AE0150}" type="parTrans" cxnId="{6FA5965E-35A4-4E53-B580-87D5513CDAA4}">
      <dgm:prSet>
        <dgm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ru-RU"/>
        </a:p>
      </dgm:t>
    </dgm:pt>
    <dgm:pt modelId="{5EE80F01-667C-4A30-9B62-1624F33785AB}" type="sibTrans" cxnId="{6FA5965E-35A4-4E53-B580-87D5513CDAA4}">
      <dgm:prSet/>
      <dgm:spPr/>
      <dgm:t>
        <a:bodyPr/>
        <a:lstStyle/>
        <a:p>
          <a:endParaRPr lang="ru-RU"/>
        </a:p>
      </dgm:t>
    </dgm:pt>
    <dgm:pt modelId="{25A84EE6-7B07-402B-B24A-AAA905A45635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600" b="1" dirty="0" smtClean="0"/>
            <a:t>Оформленная, или ориентированная</a:t>
          </a:r>
          <a:endParaRPr lang="ru-RU" sz="1600" b="1" dirty="0"/>
        </a:p>
      </dgm:t>
    </dgm:pt>
    <dgm:pt modelId="{0F1A6E3D-4D9E-4C32-80F1-B32F138B5300}" type="parTrans" cxnId="{E01D86FB-1AC5-4B34-A168-21EC357BD44C}">
      <dgm:prSet>
        <dgm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ru-RU"/>
        </a:p>
      </dgm:t>
    </dgm:pt>
    <dgm:pt modelId="{729D29E3-665E-4E5A-9D9C-7B89436B4492}" type="sibTrans" cxnId="{E01D86FB-1AC5-4B34-A168-21EC357BD44C}">
      <dgm:prSet/>
      <dgm:spPr/>
      <dgm:t>
        <a:bodyPr/>
        <a:lstStyle/>
        <a:p>
          <a:endParaRPr lang="ru-RU"/>
        </a:p>
      </dgm:t>
    </dgm:pt>
    <dgm:pt modelId="{EBA8978A-4030-4865-A220-9BA814BBB749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600" b="1" dirty="0" smtClean="0"/>
            <a:t>Неоформленная, или неориентированная</a:t>
          </a:r>
          <a:endParaRPr lang="ru-RU" sz="1600" b="1" dirty="0"/>
        </a:p>
      </dgm:t>
    </dgm:pt>
    <dgm:pt modelId="{3913CF2C-DCEE-498A-9B95-803A0F5FF337}" type="sibTrans" cxnId="{E94314CA-CA2F-4ACB-9462-E8FD1F4FB7C1}">
      <dgm:prSet/>
      <dgm:spPr/>
      <dgm:t>
        <a:bodyPr/>
        <a:lstStyle/>
        <a:p>
          <a:endParaRPr lang="ru-RU"/>
        </a:p>
      </dgm:t>
    </dgm:pt>
    <dgm:pt modelId="{04AC7A1D-8B20-4819-86E5-6D537B09E5D3}" type="parTrans" cxnId="{E94314CA-CA2F-4ACB-9462-E8FD1F4FB7C1}">
      <dgm:prSet>
        <dgm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ru-RU"/>
        </a:p>
      </dgm:t>
    </dgm:pt>
    <dgm:pt modelId="{72FA1E83-46A3-4B01-B47F-EE3E699A16C7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 sz="2400" b="1" dirty="0" smtClean="0"/>
        </a:p>
        <a:p>
          <a:endParaRPr lang="ru-RU" sz="2400" b="1" dirty="0" smtClean="0"/>
        </a:p>
        <a:p>
          <a:r>
            <a:rPr lang="ru-RU" sz="2400" b="1" dirty="0" smtClean="0"/>
            <a:t>Соединительные ткани со специальными свойствами</a:t>
          </a:r>
        </a:p>
        <a:p>
          <a:endParaRPr lang="ru-RU" sz="2400" b="1" dirty="0" smtClean="0"/>
        </a:p>
        <a:p>
          <a:r>
            <a:rPr lang="ru-RU" sz="2400" b="1" dirty="0" smtClean="0"/>
            <a:t>1. Ретикулярная</a:t>
          </a:r>
        </a:p>
        <a:p>
          <a:r>
            <a:rPr lang="ru-RU" sz="2400" b="1" dirty="0" smtClean="0"/>
            <a:t>2. Жировая (бурая и белая)</a:t>
          </a:r>
        </a:p>
        <a:p>
          <a:r>
            <a:rPr lang="ru-RU" sz="2400" b="1" dirty="0" smtClean="0"/>
            <a:t>3. Пигментная</a:t>
          </a:r>
        </a:p>
        <a:p>
          <a:r>
            <a:rPr lang="ru-RU" sz="2400" b="1" dirty="0" smtClean="0"/>
            <a:t>3. Слизистая</a:t>
          </a:r>
        </a:p>
        <a:p>
          <a:endParaRPr lang="ru-RU" sz="2400" b="1" dirty="0" smtClean="0"/>
        </a:p>
        <a:p>
          <a:endParaRPr lang="ru-RU" sz="2400" b="1" dirty="0" smtClean="0"/>
        </a:p>
        <a:p>
          <a:endParaRPr lang="ru-RU" sz="2400" b="1" dirty="0"/>
        </a:p>
      </dgm:t>
    </dgm:pt>
    <dgm:pt modelId="{E8414A0C-92B5-4F3F-9732-4593CF851B90}" type="sibTrans" cxnId="{6FF711E1-36C2-4B63-BAA0-D2840720770F}">
      <dgm:prSet/>
      <dgm:spPr/>
      <dgm:t>
        <a:bodyPr/>
        <a:lstStyle/>
        <a:p>
          <a:endParaRPr lang="ru-RU"/>
        </a:p>
      </dgm:t>
    </dgm:pt>
    <dgm:pt modelId="{452F9BAF-C3D9-47ED-8F24-70F714A0E10E}" type="parTrans" cxnId="{6FF711E1-36C2-4B63-BAA0-D2840720770F}">
      <dgm:prSet>
        <dgm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ru-RU"/>
        </a:p>
      </dgm:t>
    </dgm:pt>
    <dgm:pt modelId="{025698DC-DC6E-4326-AC42-0702E780BAF5}" type="pres">
      <dgm:prSet presAssocID="{B7E9A0A9-019A-4082-B935-CED50AE3BB49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C96E45A-DB5A-42CD-A428-4FE460E1E09E}" type="pres">
      <dgm:prSet presAssocID="{B7E9A0A9-019A-4082-B935-CED50AE3BB49}" presName="hierFlow" presStyleCnt="0"/>
      <dgm:spPr/>
    </dgm:pt>
    <dgm:pt modelId="{C3554659-18BE-438D-98B4-BBC53F61B465}" type="pres">
      <dgm:prSet presAssocID="{B7E9A0A9-019A-4082-B935-CED50AE3BB49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00361623-0BB3-418D-A6DA-DE459C9FA1D1}" type="pres">
      <dgm:prSet presAssocID="{FED55010-9EE8-43A9-AC11-E6A64F7898FB}" presName="Name14" presStyleCnt="0"/>
      <dgm:spPr/>
    </dgm:pt>
    <dgm:pt modelId="{9F1622FE-A71F-4989-B082-A5DB44E01C07}" type="pres">
      <dgm:prSet presAssocID="{FED55010-9EE8-43A9-AC11-E6A64F7898FB}" presName="level1Shape" presStyleLbl="node0" presStyleIdx="0" presStyleCnt="1" custScaleX="1256876" custScaleY="30922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E4914E6-EEF2-4331-ACA3-AA814B63B6AB}" type="pres">
      <dgm:prSet presAssocID="{FED55010-9EE8-43A9-AC11-E6A64F7898FB}" presName="hierChild2" presStyleCnt="0"/>
      <dgm:spPr/>
    </dgm:pt>
    <dgm:pt modelId="{5D158CDE-FDEC-4688-B499-C591DDBA925C}" type="pres">
      <dgm:prSet presAssocID="{C95DAA3D-98B9-4B2E-BED8-54A2BB1F173E}" presName="Name19" presStyleLbl="parChTrans1D2" presStyleIdx="0" presStyleCnt="2"/>
      <dgm:spPr/>
      <dgm:t>
        <a:bodyPr/>
        <a:lstStyle/>
        <a:p>
          <a:endParaRPr lang="ru-RU"/>
        </a:p>
      </dgm:t>
    </dgm:pt>
    <dgm:pt modelId="{B1340443-B108-44A7-8E7A-E3AF219BFF99}" type="pres">
      <dgm:prSet presAssocID="{8195859F-C6D5-4F11-BEFA-B4A8A7AC045D}" presName="Name21" presStyleCnt="0"/>
      <dgm:spPr/>
    </dgm:pt>
    <dgm:pt modelId="{71D190DE-3BC1-4271-850B-D465BD37B476}" type="pres">
      <dgm:prSet presAssocID="{8195859F-C6D5-4F11-BEFA-B4A8A7AC045D}" presName="level2Shape" presStyleLbl="node2" presStyleIdx="0" presStyleCnt="2" custScaleX="491700"/>
      <dgm:spPr/>
      <dgm:t>
        <a:bodyPr/>
        <a:lstStyle/>
        <a:p>
          <a:endParaRPr lang="ru-RU"/>
        </a:p>
      </dgm:t>
    </dgm:pt>
    <dgm:pt modelId="{198DC84A-748F-4D3D-B644-D47C4AB70104}" type="pres">
      <dgm:prSet presAssocID="{8195859F-C6D5-4F11-BEFA-B4A8A7AC045D}" presName="hierChild3" presStyleCnt="0"/>
      <dgm:spPr/>
    </dgm:pt>
    <dgm:pt modelId="{58D27ADB-80D6-45A0-A016-FE4276A45C1B}" type="pres">
      <dgm:prSet presAssocID="{6DA933F5-C365-4F7A-AEAD-899B92D9494A}" presName="Name19" presStyleLbl="parChTrans1D3" presStyleIdx="0" presStyleCnt="2"/>
      <dgm:spPr/>
      <dgm:t>
        <a:bodyPr/>
        <a:lstStyle/>
        <a:p>
          <a:endParaRPr lang="ru-RU"/>
        </a:p>
      </dgm:t>
    </dgm:pt>
    <dgm:pt modelId="{3DE0A675-209D-4405-A9B6-3C800150EE64}" type="pres">
      <dgm:prSet presAssocID="{F3AA62AA-D7E9-4D72-B003-CC37CF1680BA}" presName="Name21" presStyleCnt="0"/>
      <dgm:spPr/>
    </dgm:pt>
    <dgm:pt modelId="{A981C0B0-B6CB-4754-9049-F0D52AB1ECF7}" type="pres">
      <dgm:prSet presAssocID="{F3AA62AA-D7E9-4D72-B003-CC37CF1680BA}" presName="level2Shape" presStyleLbl="node3" presStyleIdx="0" presStyleCnt="2" custScaleX="249709" custLinFactNeighborX="-182" custLinFactNeighborY="7633"/>
      <dgm:spPr/>
      <dgm:t>
        <a:bodyPr/>
        <a:lstStyle/>
        <a:p>
          <a:endParaRPr lang="ru-RU"/>
        </a:p>
      </dgm:t>
    </dgm:pt>
    <dgm:pt modelId="{752CD1CD-BB58-4EE2-B6D8-E84894ABA717}" type="pres">
      <dgm:prSet presAssocID="{F3AA62AA-D7E9-4D72-B003-CC37CF1680BA}" presName="hierChild3" presStyleCnt="0"/>
      <dgm:spPr/>
    </dgm:pt>
    <dgm:pt modelId="{41F5AEFA-A1F4-4D35-A011-F2DAF9A25862}" type="pres">
      <dgm:prSet presAssocID="{BAA8F5E7-0D51-49FA-8139-548368AE0150}" presName="Name19" presStyleLbl="parChTrans1D3" presStyleIdx="1" presStyleCnt="2"/>
      <dgm:spPr/>
      <dgm:t>
        <a:bodyPr/>
        <a:lstStyle/>
        <a:p>
          <a:endParaRPr lang="ru-RU"/>
        </a:p>
      </dgm:t>
    </dgm:pt>
    <dgm:pt modelId="{B0DCC700-E4C3-479F-947A-1A844B0A02D0}" type="pres">
      <dgm:prSet presAssocID="{AE0CB7EE-A6CD-4CE5-9AFB-175BB2D7CAE7}" presName="Name21" presStyleCnt="0"/>
      <dgm:spPr/>
    </dgm:pt>
    <dgm:pt modelId="{9B43BAA6-C76D-4644-A9FE-C0E1B8AA77B7}" type="pres">
      <dgm:prSet presAssocID="{AE0CB7EE-A6CD-4CE5-9AFB-175BB2D7CAE7}" presName="level2Shape" presStyleLbl="node3" presStyleIdx="1" presStyleCnt="2" custScaleX="346235"/>
      <dgm:spPr/>
      <dgm:t>
        <a:bodyPr/>
        <a:lstStyle/>
        <a:p>
          <a:endParaRPr lang="ru-RU"/>
        </a:p>
      </dgm:t>
    </dgm:pt>
    <dgm:pt modelId="{DFD14C68-99B1-4C0A-9DF2-118C8391AC54}" type="pres">
      <dgm:prSet presAssocID="{AE0CB7EE-A6CD-4CE5-9AFB-175BB2D7CAE7}" presName="hierChild3" presStyleCnt="0"/>
      <dgm:spPr/>
    </dgm:pt>
    <dgm:pt modelId="{3B9E3611-4941-44D3-9672-3C7232E35AAC}" type="pres">
      <dgm:prSet presAssocID="{0F1A6E3D-4D9E-4C32-80F1-B32F138B5300}" presName="Name19" presStyleLbl="parChTrans1D4" presStyleIdx="0" presStyleCnt="2"/>
      <dgm:spPr/>
      <dgm:t>
        <a:bodyPr/>
        <a:lstStyle/>
        <a:p>
          <a:endParaRPr lang="ru-RU"/>
        </a:p>
      </dgm:t>
    </dgm:pt>
    <dgm:pt modelId="{C5205CC6-CAAF-4116-AE26-2185A2A4B4BD}" type="pres">
      <dgm:prSet presAssocID="{25A84EE6-7B07-402B-B24A-AAA905A45635}" presName="Name21" presStyleCnt="0"/>
      <dgm:spPr/>
    </dgm:pt>
    <dgm:pt modelId="{A1081C30-30E1-4C2A-9928-EE0939C40794}" type="pres">
      <dgm:prSet presAssocID="{25A84EE6-7B07-402B-B24A-AAA905A45635}" presName="level2Shape" presStyleLbl="node4" presStyleIdx="0" presStyleCnt="2" custScaleX="410656" custScaleY="572158" custLinFactY="27964" custLinFactNeighborX="-6831" custLinFactNeighborY="100000"/>
      <dgm:spPr/>
      <dgm:t>
        <a:bodyPr/>
        <a:lstStyle/>
        <a:p>
          <a:endParaRPr lang="ru-RU"/>
        </a:p>
      </dgm:t>
    </dgm:pt>
    <dgm:pt modelId="{D55DD026-2A5B-4177-8AD3-3642B0141138}" type="pres">
      <dgm:prSet presAssocID="{25A84EE6-7B07-402B-B24A-AAA905A45635}" presName="hierChild3" presStyleCnt="0"/>
      <dgm:spPr/>
    </dgm:pt>
    <dgm:pt modelId="{8ECF0B81-AE46-462D-9E0A-3CB5749BEF31}" type="pres">
      <dgm:prSet presAssocID="{04AC7A1D-8B20-4819-86E5-6D537B09E5D3}" presName="Name19" presStyleLbl="parChTrans1D4" presStyleIdx="1" presStyleCnt="2"/>
      <dgm:spPr/>
      <dgm:t>
        <a:bodyPr/>
        <a:lstStyle/>
        <a:p>
          <a:endParaRPr lang="ru-RU"/>
        </a:p>
      </dgm:t>
    </dgm:pt>
    <dgm:pt modelId="{96F0DE3E-21EA-47DD-9817-4506467FA3D7}" type="pres">
      <dgm:prSet presAssocID="{EBA8978A-4030-4865-A220-9BA814BBB749}" presName="Name21" presStyleCnt="0"/>
      <dgm:spPr/>
    </dgm:pt>
    <dgm:pt modelId="{D2BA94EF-383E-40DB-8A39-C0BAB0AB8667}" type="pres">
      <dgm:prSet presAssocID="{EBA8978A-4030-4865-A220-9BA814BBB749}" presName="level2Shape" presStyleLbl="node4" presStyleIdx="1" presStyleCnt="2" custScaleX="405783" custScaleY="575289" custLinFactY="27964" custLinFactNeighborX="-2912" custLinFactNeighborY="100000"/>
      <dgm:spPr/>
      <dgm:t>
        <a:bodyPr/>
        <a:lstStyle/>
        <a:p>
          <a:endParaRPr lang="ru-RU"/>
        </a:p>
      </dgm:t>
    </dgm:pt>
    <dgm:pt modelId="{A2289BED-975A-4CF7-A78C-A2A1B1CF61E2}" type="pres">
      <dgm:prSet presAssocID="{EBA8978A-4030-4865-A220-9BA814BBB749}" presName="hierChild3" presStyleCnt="0"/>
      <dgm:spPr/>
    </dgm:pt>
    <dgm:pt modelId="{D11B3D58-4B36-4E1D-B60B-AAFD4611AEBA}" type="pres">
      <dgm:prSet presAssocID="{452F9BAF-C3D9-47ED-8F24-70F714A0E10E}" presName="Name19" presStyleLbl="parChTrans1D2" presStyleIdx="1" presStyleCnt="2"/>
      <dgm:spPr/>
      <dgm:t>
        <a:bodyPr/>
        <a:lstStyle/>
        <a:p>
          <a:endParaRPr lang="ru-RU"/>
        </a:p>
      </dgm:t>
    </dgm:pt>
    <dgm:pt modelId="{77D1E2BF-553C-43E2-9508-EFB228672235}" type="pres">
      <dgm:prSet presAssocID="{72FA1E83-46A3-4B01-B47F-EE3E699A16C7}" presName="Name21" presStyleCnt="0"/>
      <dgm:spPr/>
    </dgm:pt>
    <dgm:pt modelId="{08E188FA-4412-4DAC-B304-2A7D215DA71B}" type="pres">
      <dgm:prSet presAssocID="{72FA1E83-46A3-4B01-B47F-EE3E699A16C7}" presName="level2Shape" presStyleLbl="node2" presStyleIdx="1" presStyleCnt="2" custScaleX="776774" custScaleY="1039053"/>
      <dgm:spPr/>
      <dgm:t>
        <a:bodyPr/>
        <a:lstStyle/>
        <a:p>
          <a:endParaRPr lang="ru-RU"/>
        </a:p>
      </dgm:t>
    </dgm:pt>
    <dgm:pt modelId="{536D8149-4035-4509-998C-169EC0E4C7CA}" type="pres">
      <dgm:prSet presAssocID="{72FA1E83-46A3-4B01-B47F-EE3E699A16C7}" presName="hierChild3" presStyleCnt="0"/>
      <dgm:spPr/>
    </dgm:pt>
    <dgm:pt modelId="{8620034F-C151-4A5B-88E7-F00408C8B011}" type="pres">
      <dgm:prSet presAssocID="{B7E9A0A9-019A-4082-B935-CED50AE3BB49}" presName="bgShapesFlow" presStyleCnt="0"/>
      <dgm:spPr/>
    </dgm:pt>
  </dgm:ptLst>
  <dgm:cxnLst>
    <dgm:cxn modelId="{F3D53023-1DFF-4293-8637-EACF6D2DAC43}" srcId="{B7E9A0A9-019A-4082-B935-CED50AE3BB49}" destId="{FED55010-9EE8-43A9-AC11-E6A64F7898FB}" srcOrd="0" destOrd="0" parTransId="{B7EFB8E6-F557-487F-B21A-B214C0CF3A3F}" sibTransId="{F397DF33-BFDB-49E3-97CB-8EE3DAD57004}"/>
    <dgm:cxn modelId="{2061147E-69A9-4025-9DF4-D6D0E18BD412}" type="presOf" srcId="{0F1A6E3D-4D9E-4C32-80F1-B32F138B5300}" destId="{3B9E3611-4941-44D3-9672-3C7232E35AAC}" srcOrd="0" destOrd="0" presId="urn:microsoft.com/office/officeart/2005/8/layout/hierarchy6"/>
    <dgm:cxn modelId="{E94314CA-CA2F-4ACB-9462-E8FD1F4FB7C1}" srcId="{AE0CB7EE-A6CD-4CE5-9AFB-175BB2D7CAE7}" destId="{EBA8978A-4030-4865-A220-9BA814BBB749}" srcOrd="1" destOrd="0" parTransId="{04AC7A1D-8B20-4819-86E5-6D537B09E5D3}" sibTransId="{3913CF2C-DCEE-498A-9B95-803A0F5FF337}"/>
    <dgm:cxn modelId="{34C5F9B3-6AE8-46CD-94A5-88EF071E7BF0}" type="presOf" srcId="{FED55010-9EE8-43A9-AC11-E6A64F7898FB}" destId="{9F1622FE-A71F-4989-B082-A5DB44E01C07}" srcOrd="0" destOrd="0" presId="urn:microsoft.com/office/officeart/2005/8/layout/hierarchy6"/>
    <dgm:cxn modelId="{31B6EC6A-5561-4EAE-B28D-E0956621781E}" type="presOf" srcId="{C95DAA3D-98B9-4B2E-BED8-54A2BB1F173E}" destId="{5D158CDE-FDEC-4688-B499-C591DDBA925C}" srcOrd="0" destOrd="0" presId="urn:microsoft.com/office/officeart/2005/8/layout/hierarchy6"/>
    <dgm:cxn modelId="{95B5C029-B267-4A39-A5C5-16211BBC7C24}" type="presOf" srcId="{8195859F-C6D5-4F11-BEFA-B4A8A7AC045D}" destId="{71D190DE-3BC1-4271-850B-D465BD37B476}" srcOrd="0" destOrd="0" presId="urn:microsoft.com/office/officeart/2005/8/layout/hierarchy6"/>
    <dgm:cxn modelId="{9001B856-04D0-46E3-9A34-9FBE0B9A5FEA}" srcId="{FED55010-9EE8-43A9-AC11-E6A64F7898FB}" destId="{8195859F-C6D5-4F11-BEFA-B4A8A7AC045D}" srcOrd="0" destOrd="0" parTransId="{C95DAA3D-98B9-4B2E-BED8-54A2BB1F173E}" sibTransId="{553B5B91-B945-463B-B7CD-4655C17CB8FF}"/>
    <dgm:cxn modelId="{608527C9-08EC-4083-A711-466F5D4A1E3B}" type="presOf" srcId="{BAA8F5E7-0D51-49FA-8139-548368AE0150}" destId="{41F5AEFA-A1F4-4D35-A011-F2DAF9A25862}" srcOrd="0" destOrd="0" presId="urn:microsoft.com/office/officeart/2005/8/layout/hierarchy6"/>
    <dgm:cxn modelId="{A6F7D830-FA06-426A-99FA-677D7B90920E}" type="presOf" srcId="{6DA933F5-C365-4F7A-AEAD-899B92D9494A}" destId="{58D27ADB-80D6-45A0-A016-FE4276A45C1B}" srcOrd="0" destOrd="0" presId="urn:microsoft.com/office/officeart/2005/8/layout/hierarchy6"/>
    <dgm:cxn modelId="{25A79357-74A1-4F91-A20A-F34365DED403}" type="presOf" srcId="{72FA1E83-46A3-4B01-B47F-EE3E699A16C7}" destId="{08E188FA-4412-4DAC-B304-2A7D215DA71B}" srcOrd="0" destOrd="0" presId="urn:microsoft.com/office/officeart/2005/8/layout/hierarchy6"/>
    <dgm:cxn modelId="{6FF711E1-36C2-4B63-BAA0-D2840720770F}" srcId="{FED55010-9EE8-43A9-AC11-E6A64F7898FB}" destId="{72FA1E83-46A3-4B01-B47F-EE3E699A16C7}" srcOrd="1" destOrd="0" parTransId="{452F9BAF-C3D9-47ED-8F24-70F714A0E10E}" sibTransId="{E8414A0C-92B5-4F3F-9732-4593CF851B90}"/>
    <dgm:cxn modelId="{8D6E38CA-821E-41CA-9D28-59D9CA4BAC24}" type="presOf" srcId="{452F9BAF-C3D9-47ED-8F24-70F714A0E10E}" destId="{D11B3D58-4B36-4E1D-B60B-AAFD4611AEBA}" srcOrd="0" destOrd="0" presId="urn:microsoft.com/office/officeart/2005/8/layout/hierarchy6"/>
    <dgm:cxn modelId="{74B2D7E2-7F32-478F-9F11-2DE7612CBFC9}" type="presOf" srcId="{25A84EE6-7B07-402B-B24A-AAA905A45635}" destId="{A1081C30-30E1-4C2A-9928-EE0939C40794}" srcOrd="0" destOrd="0" presId="urn:microsoft.com/office/officeart/2005/8/layout/hierarchy6"/>
    <dgm:cxn modelId="{7A9D9B24-676A-41DA-97AC-2CF0880132F7}" srcId="{8195859F-C6D5-4F11-BEFA-B4A8A7AC045D}" destId="{F3AA62AA-D7E9-4D72-B003-CC37CF1680BA}" srcOrd="0" destOrd="0" parTransId="{6DA933F5-C365-4F7A-AEAD-899B92D9494A}" sibTransId="{04907924-73E0-4B5A-AC51-62D81B725DD0}"/>
    <dgm:cxn modelId="{27ABCA13-6061-4BFB-A495-E4450C75E3DF}" type="presOf" srcId="{04AC7A1D-8B20-4819-86E5-6D537B09E5D3}" destId="{8ECF0B81-AE46-462D-9E0A-3CB5749BEF31}" srcOrd="0" destOrd="0" presId="urn:microsoft.com/office/officeart/2005/8/layout/hierarchy6"/>
    <dgm:cxn modelId="{27CB87FF-9A17-48A7-8E6F-C0B14A86CA59}" type="presOf" srcId="{EBA8978A-4030-4865-A220-9BA814BBB749}" destId="{D2BA94EF-383E-40DB-8A39-C0BAB0AB8667}" srcOrd="0" destOrd="0" presId="urn:microsoft.com/office/officeart/2005/8/layout/hierarchy6"/>
    <dgm:cxn modelId="{6FA5965E-35A4-4E53-B580-87D5513CDAA4}" srcId="{8195859F-C6D5-4F11-BEFA-B4A8A7AC045D}" destId="{AE0CB7EE-A6CD-4CE5-9AFB-175BB2D7CAE7}" srcOrd="1" destOrd="0" parTransId="{BAA8F5E7-0D51-49FA-8139-548368AE0150}" sibTransId="{5EE80F01-667C-4A30-9B62-1624F33785AB}"/>
    <dgm:cxn modelId="{91117E60-97FF-4FFF-9A74-5EFCAB844FB0}" type="presOf" srcId="{F3AA62AA-D7E9-4D72-B003-CC37CF1680BA}" destId="{A981C0B0-B6CB-4754-9049-F0D52AB1ECF7}" srcOrd="0" destOrd="0" presId="urn:microsoft.com/office/officeart/2005/8/layout/hierarchy6"/>
    <dgm:cxn modelId="{65804243-855E-4DCC-B200-19D46FF7EF40}" type="presOf" srcId="{AE0CB7EE-A6CD-4CE5-9AFB-175BB2D7CAE7}" destId="{9B43BAA6-C76D-4644-A9FE-C0E1B8AA77B7}" srcOrd="0" destOrd="0" presId="urn:microsoft.com/office/officeart/2005/8/layout/hierarchy6"/>
    <dgm:cxn modelId="{E01D86FB-1AC5-4B34-A168-21EC357BD44C}" srcId="{AE0CB7EE-A6CD-4CE5-9AFB-175BB2D7CAE7}" destId="{25A84EE6-7B07-402B-B24A-AAA905A45635}" srcOrd="0" destOrd="0" parTransId="{0F1A6E3D-4D9E-4C32-80F1-B32F138B5300}" sibTransId="{729D29E3-665E-4E5A-9D9C-7B89436B4492}"/>
    <dgm:cxn modelId="{8D853B65-EBA6-4CC6-B31F-0CA26F2E3ECD}" type="presOf" srcId="{B7E9A0A9-019A-4082-B935-CED50AE3BB49}" destId="{025698DC-DC6E-4326-AC42-0702E780BAF5}" srcOrd="0" destOrd="0" presId="urn:microsoft.com/office/officeart/2005/8/layout/hierarchy6"/>
    <dgm:cxn modelId="{3767A66E-23BC-437A-9B93-8EB6F332620B}" type="presParOf" srcId="{025698DC-DC6E-4326-AC42-0702E780BAF5}" destId="{AC96E45A-DB5A-42CD-A428-4FE460E1E09E}" srcOrd="0" destOrd="0" presId="urn:microsoft.com/office/officeart/2005/8/layout/hierarchy6"/>
    <dgm:cxn modelId="{0559FC2B-FEB2-4BBD-BFAF-FF9053619453}" type="presParOf" srcId="{AC96E45A-DB5A-42CD-A428-4FE460E1E09E}" destId="{C3554659-18BE-438D-98B4-BBC53F61B465}" srcOrd="0" destOrd="0" presId="urn:microsoft.com/office/officeart/2005/8/layout/hierarchy6"/>
    <dgm:cxn modelId="{17C06205-AB2C-42AA-948C-E82C6E1CA15C}" type="presParOf" srcId="{C3554659-18BE-438D-98B4-BBC53F61B465}" destId="{00361623-0BB3-418D-A6DA-DE459C9FA1D1}" srcOrd="0" destOrd="0" presId="urn:microsoft.com/office/officeart/2005/8/layout/hierarchy6"/>
    <dgm:cxn modelId="{FBA2A7B4-C81C-4204-8BDA-855BF881AA29}" type="presParOf" srcId="{00361623-0BB3-418D-A6DA-DE459C9FA1D1}" destId="{9F1622FE-A71F-4989-B082-A5DB44E01C07}" srcOrd="0" destOrd="0" presId="urn:microsoft.com/office/officeart/2005/8/layout/hierarchy6"/>
    <dgm:cxn modelId="{A12EF371-B6B9-4833-93A3-15B87F95FEE9}" type="presParOf" srcId="{00361623-0BB3-418D-A6DA-DE459C9FA1D1}" destId="{7E4914E6-EEF2-4331-ACA3-AA814B63B6AB}" srcOrd="1" destOrd="0" presId="urn:microsoft.com/office/officeart/2005/8/layout/hierarchy6"/>
    <dgm:cxn modelId="{DE74E9F6-2103-4AAB-8F33-BDDCD9DDA3F7}" type="presParOf" srcId="{7E4914E6-EEF2-4331-ACA3-AA814B63B6AB}" destId="{5D158CDE-FDEC-4688-B499-C591DDBA925C}" srcOrd="0" destOrd="0" presId="urn:microsoft.com/office/officeart/2005/8/layout/hierarchy6"/>
    <dgm:cxn modelId="{5C467F5C-1136-4AC7-9508-65F8622275DC}" type="presParOf" srcId="{7E4914E6-EEF2-4331-ACA3-AA814B63B6AB}" destId="{B1340443-B108-44A7-8E7A-E3AF219BFF99}" srcOrd="1" destOrd="0" presId="urn:microsoft.com/office/officeart/2005/8/layout/hierarchy6"/>
    <dgm:cxn modelId="{94ACD6FF-5AF1-41AC-9465-B93BC5B4AEB9}" type="presParOf" srcId="{B1340443-B108-44A7-8E7A-E3AF219BFF99}" destId="{71D190DE-3BC1-4271-850B-D465BD37B476}" srcOrd="0" destOrd="0" presId="urn:microsoft.com/office/officeart/2005/8/layout/hierarchy6"/>
    <dgm:cxn modelId="{3F4DADC7-3570-40C2-A003-DF958C148B22}" type="presParOf" srcId="{B1340443-B108-44A7-8E7A-E3AF219BFF99}" destId="{198DC84A-748F-4D3D-B644-D47C4AB70104}" srcOrd="1" destOrd="0" presId="urn:microsoft.com/office/officeart/2005/8/layout/hierarchy6"/>
    <dgm:cxn modelId="{2F0CDA0D-DE28-490C-9909-5ABB08B0EB43}" type="presParOf" srcId="{198DC84A-748F-4D3D-B644-D47C4AB70104}" destId="{58D27ADB-80D6-45A0-A016-FE4276A45C1B}" srcOrd="0" destOrd="0" presId="urn:microsoft.com/office/officeart/2005/8/layout/hierarchy6"/>
    <dgm:cxn modelId="{06540376-3B12-4E6B-8495-0F2D623BBD09}" type="presParOf" srcId="{198DC84A-748F-4D3D-B644-D47C4AB70104}" destId="{3DE0A675-209D-4405-A9B6-3C800150EE64}" srcOrd="1" destOrd="0" presId="urn:microsoft.com/office/officeart/2005/8/layout/hierarchy6"/>
    <dgm:cxn modelId="{B4AB9AA8-B9B8-4FF9-AA16-09496C1CCCDB}" type="presParOf" srcId="{3DE0A675-209D-4405-A9B6-3C800150EE64}" destId="{A981C0B0-B6CB-4754-9049-F0D52AB1ECF7}" srcOrd="0" destOrd="0" presId="urn:microsoft.com/office/officeart/2005/8/layout/hierarchy6"/>
    <dgm:cxn modelId="{7B60E6CB-F699-4FFC-AA72-CC0ABBAEF607}" type="presParOf" srcId="{3DE0A675-209D-4405-A9B6-3C800150EE64}" destId="{752CD1CD-BB58-4EE2-B6D8-E84894ABA717}" srcOrd="1" destOrd="0" presId="urn:microsoft.com/office/officeart/2005/8/layout/hierarchy6"/>
    <dgm:cxn modelId="{171A2F1F-C6BD-4263-9B1E-93452F08B716}" type="presParOf" srcId="{198DC84A-748F-4D3D-B644-D47C4AB70104}" destId="{41F5AEFA-A1F4-4D35-A011-F2DAF9A25862}" srcOrd="2" destOrd="0" presId="urn:microsoft.com/office/officeart/2005/8/layout/hierarchy6"/>
    <dgm:cxn modelId="{F3D09C5E-E568-4C91-9912-F13A1E071D2E}" type="presParOf" srcId="{198DC84A-748F-4D3D-B644-D47C4AB70104}" destId="{B0DCC700-E4C3-479F-947A-1A844B0A02D0}" srcOrd="3" destOrd="0" presId="urn:microsoft.com/office/officeart/2005/8/layout/hierarchy6"/>
    <dgm:cxn modelId="{575D079D-66B7-45A0-814E-3FE1DB994988}" type="presParOf" srcId="{B0DCC700-E4C3-479F-947A-1A844B0A02D0}" destId="{9B43BAA6-C76D-4644-A9FE-C0E1B8AA77B7}" srcOrd="0" destOrd="0" presId="urn:microsoft.com/office/officeart/2005/8/layout/hierarchy6"/>
    <dgm:cxn modelId="{4A1AEC9F-272F-47B8-A59D-6D9E03A39479}" type="presParOf" srcId="{B0DCC700-E4C3-479F-947A-1A844B0A02D0}" destId="{DFD14C68-99B1-4C0A-9DF2-118C8391AC54}" srcOrd="1" destOrd="0" presId="urn:microsoft.com/office/officeart/2005/8/layout/hierarchy6"/>
    <dgm:cxn modelId="{BAAF65DE-9F86-465F-9E66-C406C736016C}" type="presParOf" srcId="{DFD14C68-99B1-4C0A-9DF2-118C8391AC54}" destId="{3B9E3611-4941-44D3-9672-3C7232E35AAC}" srcOrd="0" destOrd="0" presId="urn:microsoft.com/office/officeart/2005/8/layout/hierarchy6"/>
    <dgm:cxn modelId="{36B1D081-8F7E-4112-B4B8-BD359520DCBC}" type="presParOf" srcId="{DFD14C68-99B1-4C0A-9DF2-118C8391AC54}" destId="{C5205CC6-CAAF-4116-AE26-2185A2A4B4BD}" srcOrd="1" destOrd="0" presId="urn:microsoft.com/office/officeart/2005/8/layout/hierarchy6"/>
    <dgm:cxn modelId="{C84FF1C9-6E26-47A5-B889-03400172D38D}" type="presParOf" srcId="{C5205CC6-CAAF-4116-AE26-2185A2A4B4BD}" destId="{A1081C30-30E1-4C2A-9928-EE0939C40794}" srcOrd="0" destOrd="0" presId="urn:microsoft.com/office/officeart/2005/8/layout/hierarchy6"/>
    <dgm:cxn modelId="{98611AEA-4DAB-4A53-BB95-1684F5B7795E}" type="presParOf" srcId="{C5205CC6-CAAF-4116-AE26-2185A2A4B4BD}" destId="{D55DD026-2A5B-4177-8AD3-3642B0141138}" srcOrd="1" destOrd="0" presId="urn:microsoft.com/office/officeart/2005/8/layout/hierarchy6"/>
    <dgm:cxn modelId="{F8A01602-85BC-49E4-8F11-C1B7F24A81DD}" type="presParOf" srcId="{DFD14C68-99B1-4C0A-9DF2-118C8391AC54}" destId="{8ECF0B81-AE46-462D-9E0A-3CB5749BEF31}" srcOrd="2" destOrd="0" presId="urn:microsoft.com/office/officeart/2005/8/layout/hierarchy6"/>
    <dgm:cxn modelId="{EE1A4EBF-992F-4F6F-AF36-FE8F46E7CE83}" type="presParOf" srcId="{DFD14C68-99B1-4C0A-9DF2-118C8391AC54}" destId="{96F0DE3E-21EA-47DD-9817-4506467FA3D7}" srcOrd="3" destOrd="0" presId="urn:microsoft.com/office/officeart/2005/8/layout/hierarchy6"/>
    <dgm:cxn modelId="{0E72E87D-9E7C-415B-A6C7-0588F97C7721}" type="presParOf" srcId="{96F0DE3E-21EA-47DD-9817-4506467FA3D7}" destId="{D2BA94EF-383E-40DB-8A39-C0BAB0AB8667}" srcOrd="0" destOrd="0" presId="urn:microsoft.com/office/officeart/2005/8/layout/hierarchy6"/>
    <dgm:cxn modelId="{0D54E0DB-D339-49CD-A554-E7F108B5F8D1}" type="presParOf" srcId="{96F0DE3E-21EA-47DD-9817-4506467FA3D7}" destId="{A2289BED-975A-4CF7-A78C-A2A1B1CF61E2}" srcOrd="1" destOrd="0" presId="urn:microsoft.com/office/officeart/2005/8/layout/hierarchy6"/>
    <dgm:cxn modelId="{0D05F759-ED7E-4522-9C96-D1D38827FAA3}" type="presParOf" srcId="{7E4914E6-EEF2-4331-ACA3-AA814B63B6AB}" destId="{D11B3D58-4B36-4E1D-B60B-AAFD4611AEBA}" srcOrd="2" destOrd="0" presId="urn:microsoft.com/office/officeart/2005/8/layout/hierarchy6"/>
    <dgm:cxn modelId="{D2675DA7-90F9-4252-9D36-11D90794CCF2}" type="presParOf" srcId="{7E4914E6-EEF2-4331-ACA3-AA814B63B6AB}" destId="{77D1E2BF-553C-43E2-9508-EFB228672235}" srcOrd="3" destOrd="0" presId="urn:microsoft.com/office/officeart/2005/8/layout/hierarchy6"/>
    <dgm:cxn modelId="{77D4B21D-6DE0-47AF-89DF-4FE04B096580}" type="presParOf" srcId="{77D1E2BF-553C-43E2-9508-EFB228672235}" destId="{08E188FA-4412-4DAC-B304-2A7D215DA71B}" srcOrd="0" destOrd="0" presId="urn:microsoft.com/office/officeart/2005/8/layout/hierarchy6"/>
    <dgm:cxn modelId="{D2C5C7A9-3C25-46FA-A5E3-2507D3F551BF}" type="presParOf" srcId="{77D1E2BF-553C-43E2-9508-EFB228672235}" destId="{536D8149-4035-4509-998C-169EC0E4C7CA}" srcOrd="1" destOrd="0" presId="urn:microsoft.com/office/officeart/2005/8/layout/hierarchy6"/>
    <dgm:cxn modelId="{2090B4FD-AACB-479B-9D7D-D14752022910}" type="presParOf" srcId="{025698DC-DC6E-4326-AC42-0702E780BAF5}" destId="{8620034F-C151-4A5B-88E7-F00408C8B011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EC53532-1F48-4495-8159-4C8DFF9C9DB8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8CC7FD9-9ACE-482B-A05B-3C807065B8D9}">
      <dgm:prSet phldrT="[Текст]" custT="1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4800" dirty="0" smtClean="0"/>
            <a:t>РВНСТ</a:t>
          </a:r>
          <a:endParaRPr lang="ru-RU" sz="4800" dirty="0"/>
        </a:p>
      </dgm:t>
    </dgm:pt>
    <dgm:pt modelId="{F0795D0B-617E-4034-9C1C-FF9E6CC04799}" type="parTrans" cxnId="{82A06EB5-DC00-4B42-ADA1-3732CE2DC8C1}">
      <dgm:prSet/>
      <dgm:spPr/>
      <dgm:t>
        <a:bodyPr/>
        <a:lstStyle/>
        <a:p>
          <a:endParaRPr lang="ru-RU"/>
        </a:p>
      </dgm:t>
    </dgm:pt>
    <dgm:pt modelId="{3A49753C-9C8D-40E9-91ED-BC2FBB2211C8}" type="sibTrans" cxnId="{82A06EB5-DC00-4B42-ADA1-3732CE2DC8C1}">
      <dgm:prSet/>
      <dgm:spPr/>
      <dgm:t>
        <a:bodyPr/>
        <a:lstStyle/>
        <a:p>
          <a:endParaRPr lang="ru-RU"/>
        </a:p>
      </dgm:t>
    </dgm:pt>
    <dgm:pt modelId="{C232066A-8F3E-4262-B9BC-1B877C28BEC9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000" b="1" smtClean="0"/>
            <a:t>Сопровождает кровеносные и </a:t>
          </a:r>
          <a:r>
            <a:rPr lang="ru-RU" sz="2000" b="1" dirty="0" smtClean="0"/>
            <a:t>лимфатические сосуды</a:t>
          </a:r>
          <a:endParaRPr lang="ru-RU" sz="2000" b="1" dirty="0"/>
        </a:p>
      </dgm:t>
    </dgm:pt>
    <dgm:pt modelId="{53A2B673-D914-4921-A35D-079FA785DC8F}" type="parTrans" cxnId="{D7227745-AF43-4786-B6F4-4455E06C3AB1}">
      <dgm:prSet/>
      <dgm:spPr/>
      <dgm:t>
        <a:bodyPr/>
        <a:lstStyle/>
        <a:p>
          <a:endParaRPr lang="ru-RU"/>
        </a:p>
      </dgm:t>
    </dgm:pt>
    <dgm:pt modelId="{600BC941-9ABE-414E-9658-2EB5CA87D397}" type="sibTrans" cxnId="{D7227745-AF43-4786-B6F4-4455E06C3AB1}">
      <dgm:prSet/>
      <dgm:spPr/>
      <dgm:t>
        <a:bodyPr/>
        <a:lstStyle/>
        <a:p>
          <a:endParaRPr lang="ru-RU"/>
        </a:p>
      </dgm:t>
    </dgm:pt>
    <dgm:pt modelId="{2D956191-BD62-4CEA-9786-05A84AA775AF}">
      <dgm:prSet phldrT="[Текст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 dirty="0"/>
        </a:p>
      </dgm:t>
    </dgm:pt>
    <dgm:pt modelId="{27022E5A-47A4-4B03-9FDD-0A8779F61A92}" type="parTrans" cxnId="{A6264C3E-6EF4-4E62-AD7E-86F3C01E55BA}">
      <dgm:prSet/>
      <dgm:spPr/>
      <dgm:t>
        <a:bodyPr/>
        <a:lstStyle/>
        <a:p>
          <a:endParaRPr lang="ru-RU"/>
        </a:p>
      </dgm:t>
    </dgm:pt>
    <dgm:pt modelId="{D6FD9968-A155-44C5-8B1F-F095D5BBE2EC}" type="sibTrans" cxnId="{A6264C3E-6EF4-4E62-AD7E-86F3C01E55BA}">
      <dgm:prSet/>
      <dgm:spPr/>
      <dgm:t>
        <a:bodyPr/>
        <a:lstStyle/>
        <a:p>
          <a:endParaRPr lang="ru-RU"/>
        </a:p>
      </dgm:t>
    </dgm:pt>
    <dgm:pt modelId="{88614D60-1AB3-4BA5-ABAB-CC204C41D75C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b="1" dirty="0" smtClean="0"/>
            <a:t>Образует слои в составе оболочек полых органов</a:t>
          </a:r>
          <a:endParaRPr lang="ru-RU" sz="1800" b="1" dirty="0"/>
        </a:p>
      </dgm:t>
    </dgm:pt>
    <dgm:pt modelId="{3D317BD0-D3E9-4531-803D-22E2AAD80C1A}" type="parTrans" cxnId="{DD00A29E-F8E7-435C-83BD-DE73A663BD58}">
      <dgm:prSet/>
      <dgm:spPr/>
      <dgm:t>
        <a:bodyPr/>
        <a:lstStyle/>
        <a:p>
          <a:endParaRPr lang="ru-RU"/>
        </a:p>
      </dgm:t>
    </dgm:pt>
    <dgm:pt modelId="{2994C18A-3269-4BCD-BEC3-FADA6FFB067E}" type="sibTrans" cxnId="{DD00A29E-F8E7-435C-83BD-DE73A663BD58}">
      <dgm:prSet/>
      <dgm:spPr/>
      <dgm:t>
        <a:bodyPr/>
        <a:lstStyle/>
        <a:p>
          <a:endParaRPr lang="ru-RU"/>
        </a:p>
      </dgm:t>
    </dgm:pt>
    <dgm:pt modelId="{BEE472C2-06A8-4C91-8F9F-8021BF940EDD}">
      <dgm:prSet phldrT="[Текст]" phldr="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 dirty="0"/>
        </a:p>
      </dgm:t>
    </dgm:pt>
    <dgm:pt modelId="{50C7F457-8DCD-4A6B-8B35-354F1E77314D}" type="parTrans" cxnId="{F5275342-8C17-4368-B722-E1A2AA5A8AFE}">
      <dgm:prSet/>
      <dgm:spPr/>
      <dgm:t>
        <a:bodyPr/>
        <a:lstStyle/>
        <a:p>
          <a:endParaRPr lang="ru-RU"/>
        </a:p>
      </dgm:t>
    </dgm:pt>
    <dgm:pt modelId="{3CACD78C-5090-4A5B-B243-B3B0C7B4B88A}" type="sibTrans" cxnId="{F5275342-8C17-4368-B722-E1A2AA5A8AFE}">
      <dgm:prSet/>
      <dgm:spPr/>
      <dgm:t>
        <a:bodyPr/>
        <a:lstStyle/>
        <a:p>
          <a:endParaRPr lang="ru-RU"/>
        </a:p>
      </dgm:t>
    </dgm:pt>
    <dgm:pt modelId="{54069C69-FC45-4698-A4C3-542093ED7A32}">
      <dgm:prSet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 dirty="0"/>
        </a:p>
      </dgm:t>
    </dgm:pt>
    <dgm:pt modelId="{B57D6762-96F1-4728-8E2F-7761EB17C267}" type="parTrans" cxnId="{4159AB26-5741-40CC-B5E6-11D2B6C12AF3}">
      <dgm:prSet/>
      <dgm:spPr/>
      <dgm:t>
        <a:bodyPr/>
        <a:lstStyle/>
        <a:p>
          <a:endParaRPr lang="ru-RU"/>
        </a:p>
      </dgm:t>
    </dgm:pt>
    <dgm:pt modelId="{887C063D-2B9B-4DBE-9F2C-BFD947881501}" type="sibTrans" cxnId="{4159AB26-5741-40CC-B5E6-11D2B6C12AF3}">
      <dgm:prSet/>
      <dgm:spPr/>
      <dgm:t>
        <a:bodyPr/>
        <a:lstStyle/>
        <a:p>
          <a:endParaRPr lang="ru-RU"/>
        </a:p>
      </dgm:t>
    </dgm:pt>
    <dgm:pt modelId="{3D201999-84CD-4535-9629-6FACDAC68CDA}">
      <dgm:prSet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 dirty="0"/>
        </a:p>
      </dgm:t>
    </dgm:pt>
    <dgm:pt modelId="{6ACADE2F-4D4F-44D2-8355-8DA908FDF205}" type="parTrans" cxnId="{3F625151-31C2-4CB9-BE0C-5519E49A596F}">
      <dgm:prSet/>
      <dgm:spPr/>
      <dgm:t>
        <a:bodyPr/>
        <a:lstStyle/>
        <a:p>
          <a:endParaRPr lang="ru-RU"/>
        </a:p>
      </dgm:t>
    </dgm:pt>
    <dgm:pt modelId="{1BBA9276-02A3-468B-B484-4ACB09C8417D}" type="sibTrans" cxnId="{3F625151-31C2-4CB9-BE0C-5519E49A596F}">
      <dgm:prSet/>
      <dgm:spPr/>
      <dgm:t>
        <a:bodyPr/>
        <a:lstStyle/>
        <a:p>
          <a:endParaRPr lang="ru-RU"/>
        </a:p>
      </dgm:t>
    </dgm:pt>
    <dgm:pt modelId="{0A157C87-2089-4E74-9945-5C9F55AA6924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000" b="1" dirty="0" smtClean="0"/>
            <a:t>Располагается под базальной мембраной любого эпителия</a:t>
          </a:r>
          <a:endParaRPr lang="ru-RU" sz="2000" b="1" dirty="0"/>
        </a:p>
      </dgm:t>
    </dgm:pt>
    <dgm:pt modelId="{0191BE07-4BCB-4D3D-8434-6811E4166176}" type="parTrans" cxnId="{7708C1A6-74F9-424E-8E0E-DD3EF4918F30}">
      <dgm:prSet/>
      <dgm:spPr/>
      <dgm:t>
        <a:bodyPr/>
        <a:lstStyle/>
        <a:p>
          <a:endParaRPr lang="ru-RU"/>
        </a:p>
      </dgm:t>
    </dgm:pt>
    <dgm:pt modelId="{4D30732E-E8B4-48CE-810B-84DD4F4AF827}" type="sibTrans" cxnId="{7708C1A6-74F9-424E-8E0E-DD3EF4918F30}">
      <dgm:prSet/>
      <dgm:spPr/>
      <dgm:t>
        <a:bodyPr/>
        <a:lstStyle/>
        <a:p>
          <a:endParaRPr lang="ru-RU"/>
        </a:p>
      </dgm:t>
    </dgm:pt>
    <dgm:pt modelId="{BA6DA789-77BF-4A08-BE9F-5A369A2839B8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b="1" dirty="0" smtClean="0"/>
            <a:t>Образует перегородки  внутри всех  паренхиматозных органов</a:t>
          </a:r>
          <a:endParaRPr lang="ru-RU" sz="1800" b="1" dirty="0"/>
        </a:p>
      </dgm:t>
    </dgm:pt>
    <dgm:pt modelId="{C0BC09F0-A666-4DB5-BEFD-8A00D6458964}" type="parTrans" cxnId="{3A3CAD58-8B37-42B6-B4C1-F3A4F8719B73}">
      <dgm:prSet/>
      <dgm:spPr/>
      <dgm:t>
        <a:bodyPr/>
        <a:lstStyle/>
        <a:p>
          <a:endParaRPr lang="ru-RU"/>
        </a:p>
      </dgm:t>
    </dgm:pt>
    <dgm:pt modelId="{87CE7C12-B8D2-4F89-BCF6-B6920649C18A}" type="sibTrans" cxnId="{3A3CAD58-8B37-42B6-B4C1-F3A4F8719B73}">
      <dgm:prSet/>
      <dgm:spPr/>
      <dgm:t>
        <a:bodyPr/>
        <a:lstStyle/>
        <a:p>
          <a:endParaRPr lang="ru-RU"/>
        </a:p>
      </dgm:t>
    </dgm:pt>
    <dgm:pt modelId="{18F76555-0A68-4BDF-93BC-AC8BF03ED84B}" type="pres">
      <dgm:prSet presAssocID="{7EC53532-1F48-4495-8159-4C8DFF9C9DB8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23D4716-ACC1-46CD-9349-F5C069B0DA65}" type="pres">
      <dgm:prSet presAssocID="{B8CC7FD9-9ACE-482B-A05B-3C807065B8D9}" presName="root1" presStyleCnt="0"/>
      <dgm:spPr/>
    </dgm:pt>
    <dgm:pt modelId="{CBEB5D86-6B88-4025-A6A5-818E20A3795F}" type="pres">
      <dgm:prSet presAssocID="{B8CC7FD9-9ACE-482B-A05B-3C807065B8D9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2B622C3-8C95-4F62-AA1B-EF2A1752FFC4}" type="pres">
      <dgm:prSet presAssocID="{B8CC7FD9-9ACE-482B-A05B-3C807065B8D9}" presName="level2hierChild" presStyleCnt="0"/>
      <dgm:spPr/>
    </dgm:pt>
    <dgm:pt modelId="{E25D8B7D-2EA9-428C-9FD7-C02B73DC6F7D}" type="pres">
      <dgm:prSet presAssocID="{53A2B673-D914-4921-A35D-079FA785DC8F}" presName="conn2-1" presStyleLbl="parChTrans1D2" presStyleIdx="0" presStyleCnt="4"/>
      <dgm:spPr/>
      <dgm:t>
        <a:bodyPr/>
        <a:lstStyle/>
        <a:p>
          <a:endParaRPr lang="ru-RU"/>
        </a:p>
      </dgm:t>
    </dgm:pt>
    <dgm:pt modelId="{034174DE-F21C-4494-8741-8AC06A377222}" type="pres">
      <dgm:prSet presAssocID="{53A2B673-D914-4921-A35D-079FA785DC8F}" presName="connTx" presStyleLbl="parChTrans1D2" presStyleIdx="0" presStyleCnt="4"/>
      <dgm:spPr/>
      <dgm:t>
        <a:bodyPr/>
        <a:lstStyle/>
        <a:p>
          <a:endParaRPr lang="ru-RU"/>
        </a:p>
      </dgm:t>
    </dgm:pt>
    <dgm:pt modelId="{E0BEDF7A-71AA-4487-B347-1EA772612F82}" type="pres">
      <dgm:prSet presAssocID="{C232066A-8F3E-4262-B9BC-1B877C28BEC9}" presName="root2" presStyleCnt="0"/>
      <dgm:spPr/>
    </dgm:pt>
    <dgm:pt modelId="{79567FCD-A48C-421B-91FD-2DBCECBC5B98}" type="pres">
      <dgm:prSet presAssocID="{C232066A-8F3E-4262-B9BC-1B877C28BEC9}" presName="LevelTwoTextNode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20D2B13-68B8-4B8F-86C8-3584F32543B5}" type="pres">
      <dgm:prSet presAssocID="{C232066A-8F3E-4262-B9BC-1B877C28BEC9}" presName="level3hierChild" presStyleCnt="0"/>
      <dgm:spPr/>
    </dgm:pt>
    <dgm:pt modelId="{ADDD525C-2A30-46C9-936E-9C7E478EF614}" type="pres">
      <dgm:prSet presAssocID="{27022E5A-47A4-4B03-9FDD-0A8779F61A92}" presName="conn2-1" presStyleLbl="parChTrans1D3" presStyleIdx="0" presStyleCnt="4"/>
      <dgm:spPr/>
      <dgm:t>
        <a:bodyPr/>
        <a:lstStyle/>
        <a:p>
          <a:endParaRPr lang="ru-RU"/>
        </a:p>
      </dgm:t>
    </dgm:pt>
    <dgm:pt modelId="{BF438F1B-8065-481A-84E0-5F26F38D0165}" type="pres">
      <dgm:prSet presAssocID="{27022E5A-47A4-4B03-9FDD-0A8779F61A92}" presName="connTx" presStyleLbl="parChTrans1D3" presStyleIdx="0" presStyleCnt="4"/>
      <dgm:spPr/>
      <dgm:t>
        <a:bodyPr/>
        <a:lstStyle/>
        <a:p>
          <a:endParaRPr lang="ru-RU"/>
        </a:p>
      </dgm:t>
    </dgm:pt>
    <dgm:pt modelId="{D5225505-31C6-45F6-AE25-504AFA7FF241}" type="pres">
      <dgm:prSet presAssocID="{2D956191-BD62-4CEA-9786-05A84AA775AF}" presName="root2" presStyleCnt="0"/>
      <dgm:spPr/>
    </dgm:pt>
    <dgm:pt modelId="{8EE43BD7-15E7-4ABF-BE57-65249ACD008F}" type="pres">
      <dgm:prSet presAssocID="{2D956191-BD62-4CEA-9786-05A84AA775AF}" presName="LevelTwoTextNode" presStyleLbl="node3" presStyleIdx="0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A1E3CCF-54D7-45C0-99E1-62D7FD2F39FB}" type="pres">
      <dgm:prSet presAssocID="{2D956191-BD62-4CEA-9786-05A84AA775AF}" presName="level3hierChild" presStyleCnt="0"/>
      <dgm:spPr/>
    </dgm:pt>
    <dgm:pt modelId="{2D093677-9A8C-4AC7-BD6C-027BF8B55FBD}" type="pres">
      <dgm:prSet presAssocID="{0191BE07-4BCB-4D3D-8434-6811E4166176}" presName="conn2-1" presStyleLbl="parChTrans1D2" presStyleIdx="1" presStyleCnt="4"/>
      <dgm:spPr/>
      <dgm:t>
        <a:bodyPr/>
        <a:lstStyle/>
        <a:p>
          <a:endParaRPr lang="ru-RU"/>
        </a:p>
      </dgm:t>
    </dgm:pt>
    <dgm:pt modelId="{95340DBA-6EB6-4B14-8F1B-C6BBB3975B0F}" type="pres">
      <dgm:prSet presAssocID="{0191BE07-4BCB-4D3D-8434-6811E4166176}" presName="connTx" presStyleLbl="parChTrans1D2" presStyleIdx="1" presStyleCnt="4"/>
      <dgm:spPr/>
      <dgm:t>
        <a:bodyPr/>
        <a:lstStyle/>
        <a:p>
          <a:endParaRPr lang="ru-RU"/>
        </a:p>
      </dgm:t>
    </dgm:pt>
    <dgm:pt modelId="{54D8FADE-B7F2-4206-B7A4-D9239EF7A3F2}" type="pres">
      <dgm:prSet presAssocID="{0A157C87-2089-4E74-9945-5C9F55AA6924}" presName="root2" presStyleCnt="0"/>
      <dgm:spPr/>
    </dgm:pt>
    <dgm:pt modelId="{DE12D8EA-35E6-45E6-A5AE-18645746265B}" type="pres">
      <dgm:prSet presAssocID="{0A157C87-2089-4E74-9945-5C9F55AA6924}" presName="LevelTwoTextNode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CBA0FAA-E89D-4EF8-9A9F-FA5A0853FF9C}" type="pres">
      <dgm:prSet presAssocID="{0A157C87-2089-4E74-9945-5C9F55AA6924}" presName="level3hierChild" presStyleCnt="0"/>
      <dgm:spPr/>
    </dgm:pt>
    <dgm:pt modelId="{0D71C561-76E6-40BD-BC45-B6954C57E7C6}" type="pres">
      <dgm:prSet presAssocID="{6ACADE2F-4D4F-44D2-8355-8DA908FDF205}" presName="conn2-1" presStyleLbl="parChTrans1D3" presStyleIdx="1" presStyleCnt="4"/>
      <dgm:spPr/>
      <dgm:t>
        <a:bodyPr/>
        <a:lstStyle/>
        <a:p>
          <a:endParaRPr lang="ru-RU"/>
        </a:p>
      </dgm:t>
    </dgm:pt>
    <dgm:pt modelId="{3F6E4018-7AE2-4874-B692-019C64341CA6}" type="pres">
      <dgm:prSet presAssocID="{6ACADE2F-4D4F-44D2-8355-8DA908FDF205}" presName="connTx" presStyleLbl="parChTrans1D3" presStyleIdx="1" presStyleCnt="4"/>
      <dgm:spPr/>
      <dgm:t>
        <a:bodyPr/>
        <a:lstStyle/>
        <a:p>
          <a:endParaRPr lang="ru-RU"/>
        </a:p>
      </dgm:t>
    </dgm:pt>
    <dgm:pt modelId="{7C2EE3F8-5BE9-4F7D-A180-2A1D4CE89019}" type="pres">
      <dgm:prSet presAssocID="{3D201999-84CD-4535-9629-6FACDAC68CDA}" presName="root2" presStyleCnt="0"/>
      <dgm:spPr/>
    </dgm:pt>
    <dgm:pt modelId="{5ED8F632-E6AF-41BA-B5BA-44CB0097B016}" type="pres">
      <dgm:prSet presAssocID="{3D201999-84CD-4535-9629-6FACDAC68CDA}" presName="LevelTwoTextNode" presStyleLbl="node3" presStyleIdx="1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D1B09DD-FBC3-47C9-8769-3B2C21CC0B39}" type="pres">
      <dgm:prSet presAssocID="{3D201999-84CD-4535-9629-6FACDAC68CDA}" presName="level3hierChild" presStyleCnt="0"/>
      <dgm:spPr/>
    </dgm:pt>
    <dgm:pt modelId="{3805B572-1205-45AD-A808-15FE21CC636A}" type="pres">
      <dgm:prSet presAssocID="{C0BC09F0-A666-4DB5-BEFD-8A00D6458964}" presName="conn2-1" presStyleLbl="parChTrans1D2" presStyleIdx="2" presStyleCnt="4"/>
      <dgm:spPr/>
      <dgm:t>
        <a:bodyPr/>
        <a:lstStyle/>
        <a:p>
          <a:endParaRPr lang="ru-RU"/>
        </a:p>
      </dgm:t>
    </dgm:pt>
    <dgm:pt modelId="{93A08C9E-9D8E-4B1D-9CC4-190F8ACFB2D5}" type="pres">
      <dgm:prSet presAssocID="{C0BC09F0-A666-4DB5-BEFD-8A00D6458964}" presName="connTx" presStyleLbl="parChTrans1D2" presStyleIdx="2" presStyleCnt="4"/>
      <dgm:spPr/>
      <dgm:t>
        <a:bodyPr/>
        <a:lstStyle/>
        <a:p>
          <a:endParaRPr lang="ru-RU"/>
        </a:p>
      </dgm:t>
    </dgm:pt>
    <dgm:pt modelId="{F447CD16-3409-43DC-9A1B-C6452171FF05}" type="pres">
      <dgm:prSet presAssocID="{BA6DA789-77BF-4A08-BE9F-5A369A2839B8}" presName="root2" presStyleCnt="0"/>
      <dgm:spPr/>
    </dgm:pt>
    <dgm:pt modelId="{3294C1E1-A2EF-4C32-9E8F-65F922F15ED2}" type="pres">
      <dgm:prSet presAssocID="{BA6DA789-77BF-4A08-BE9F-5A369A2839B8}" presName="LevelTwoTextNode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9800690-F92F-499A-9B5C-FED26B8CFFE4}" type="pres">
      <dgm:prSet presAssocID="{BA6DA789-77BF-4A08-BE9F-5A369A2839B8}" presName="level3hierChild" presStyleCnt="0"/>
      <dgm:spPr/>
    </dgm:pt>
    <dgm:pt modelId="{57AB98C6-1FEF-40BD-BDAF-6E807BD62101}" type="pres">
      <dgm:prSet presAssocID="{B57D6762-96F1-4728-8E2F-7761EB17C267}" presName="conn2-1" presStyleLbl="parChTrans1D3" presStyleIdx="2" presStyleCnt="4"/>
      <dgm:spPr/>
      <dgm:t>
        <a:bodyPr/>
        <a:lstStyle/>
        <a:p>
          <a:endParaRPr lang="ru-RU"/>
        </a:p>
      </dgm:t>
    </dgm:pt>
    <dgm:pt modelId="{24C7063F-E41C-4F35-B012-20526DDBCE2E}" type="pres">
      <dgm:prSet presAssocID="{B57D6762-96F1-4728-8E2F-7761EB17C267}" presName="connTx" presStyleLbl="parChTrans1D3" presStyleIdx="2" presStyleCnt="4"/>
      <dgm:spPr/>
      <dgm:t>
        <a:bodyPr/>
        <a:lstStyle/>
        <a:p>
          <a:endParaRPr lang="ru-RU"/>
        </a:p>
      </dgm:t>
    </dgm:pt>
    <dgm:pt modelId="{CB69FC1F-1700-4282-BF9D-143912C7CCEB}" type="pres">
      <dgm:prSet presAssocID="{54069C69-FC45-4698-A4C3-542093ED7A32}" presName="root2" presStyleCnt="0"/>
      <dgm:spPr/>
    </dgm:pt>
    <dgm:pt modelId="{B22F436A-D18D-48F7-893E-106CBFDEDFCB}" type="pres">
      <dgm:prSet presAssocID="{54069C69-FC45-4698-A4C3-542093ED7A32}" presName="LevelTwoTextNode" presStyleLbl="node3" presStyleIdx="2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9E5198A-03E0-47EC-9517-4EC922DA1DE2}" type="pres">
      <dgm:prSet presAssocID="{54069C69-FC45-4698-A4C3-542093ED7A32}" presName="level3hierChild" presStyleCnt="0"/>
      <dgm:spPr/>
    </dgm:pt>
    <dgm:pt modelId="{87CD3D95-9EA6-46E0-A150-E7CFFF2A5A62}" type="pres">
      <dgm:prSet presAssocID="{3D317BD0-D3E9-4531-803D-22E2AAD80C1A}" presName="conn2-1" presStyleLbl="parChTrans1D2" presStyleIdx="3" presStyleCnt="4"/>
      <dgm:spPr/>
      <dgm:t>
        <a:bodyPr/>
        <a:lstStyle/>
        <a:p>
          <a:endParaRPr lang="ru-RU"/>
        </a:p>
      </dgm:t>
    </dgm:pt>
    <dgm:pt modelId="{E6332C54-5EA1-4475-9BDE-51B839090F49}" type="pres">
      <dgm:prSet presAssocID="{3D317BD0-D3E9-4531-803D-22E2AAD80C1A}" presName="connTx" presStyleLbl="parChTrans1D2" presStyleIdx="3" presStyleCnt="4"/>
      <dgm:spPr/>
      <dgm:t>
        <a:bodyPr/>
        <a:lstStyle/>
        <a:p>
          <a:endParaRPr lang="ru-RU"/>
        </a:p>
      </dgm:t>
    </dgm:pt>
    <dgm:pt modelId="{2B66C5AF-F70B-4C9A-95A8-2ABF9C06230B}" type="pres">
      <dgm:prSet presAssocID="{88614D60-1AB3-4BA5-ABAB-CC204C41D75C}" presName="root2" presStyleCnt="0"/>
      <dgm:spPr/>
    </dgm:pt>
    <dgm:pt modelId="{00FF64C0-1591-496D-B659-9BBAA88BFFA4}" type="pres">
      <dgm:prSet presAssocID="{88614D60-1AB3-4BA5-ABAB-CC204C41D75C}" presName="LevelTwoTextNode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A1982BA-23B5-4B2B-9F7F-949E448B5948}" type="pres">
      <dgm:prSet presAssocID="{88614D60-1AB3-4BA5-ABAB-CC204C41D75C}" presName="level3hierChild" presStyleCnt="0"/>
      <dgm:spPr/>
    </dgm:pt>
    <dgm:pt modelId="{60359DB8-E59C-4359-9ADA-872BB582E752}" type="pres">
      <dgm:prSet presAssocID="{50C7F457-8DCD-4A6B-8B35-354F1E77314D}" presName="conn2-1" presStyleLbl="parChTrans1D3" presStyleIdx="3" presStyleCnt="4"/>
      <dgm:spPr/>
      <dgm:t>
        <a:bodyPr/>
        <a:lstStyle/>
        <a:p>
          <a:endParaRPr lang="ru-RU"/>
        </a:p>
      </dgm:t>
    </dgm:pt>
    <dgm:pt modelId="{9E98FB7A-B099-4565-B786-840D74F7115F}" type="pres">
      <dgm:prSet presAssocID="{50C7F457-8DCD-4A6B-8B35-354F1E77314D}" presName="connTx" presStyleLbl="parChTrans1D3" presStyleIdx="3" presStyleCnt="4"/>
      <dgm:spPr/>
      <dgm:t>
        <a:bodyPr/>
        <a:lstStyle/>
        <a:p>
          <a:endParaRPr lang="ru-RU"/>
        </a:p>
      </dgm:t>
    </dgm:pt>
    <dgm:pt modelId="{BF0978CB-2C37-4C1D-9E03-41BFECA47A6D}" type="pres">
      <dgm:prSet presAssocID="{BEE472C2-06A8-4C91-8F9F-8021BF940EDD}" presName="root2" presStyleCnt="0"/>
      <dgm:spPr/>
    </dgm:pt>
    <dgm:pt modelId="{12B67A25-D737-4CD8-A399-2CFE97B4F38D}" type="pres">
      <dgm:prSet presAssocID="{BEE472C2-06A8-4C91-8F9F-8021BF940EDD}" presName="LevelTwoTextNode" presStyleLbl="node3" presStyleIdx="3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43B639A-7810-4B35-B2AE-F0690D82F365}" type="pres">
      <dgm:prSet presAssocID="{BEE472C2-06A8-4C91-8F9F-8021BF940EDD}" presName="level3hierChild" presStyleCnt="0"/>
      <dgm:spPr/>
    </dgm:pt>
  </dgm:ptLst>
  <dgm:cxnLst>
    <dgm:cxn modelId="{7BC1F614-D4A7-4343-ACF0-F3F7AAE7C2AF}" type="presOf" srcId="{C0BC09F0-A666-4DB5-BEFD-8A00D6458964}" destId="{3805B572-1205-45AD-A808-15FE21CC636A}" srcOrd="0" destOrd="0" presId="urn:microsoft.com/office/officeart/2005/8/layout/hierarchy2"/>
    <dgm:cxn modelId="{7708C1A6-74F9-424E-8E0E-DD3EF4918F30}" srcId="{B8CC7FD9-9ACE-482B-A05B-3C807065B8D9}" destId="{0A157C87-2089-4E74-9945-5C9F55AA6924}" srcOrd="1" destOrd="0" parTransId="{0191BE07-4BCB-4D3D-8434-6811E4166176}" sibTransId="{4D30732E-E8B4-48CE-810B-84DD4F4AF827}"/>
    <dgm:cxn modelId="{F5275342-8C17-4368-B722-E1A2AA5A8AFE}" srcId="{88614D60-1AB3-4BA5-ABAB-CC204C41D75C}" destId="{BEE472C2-06A8-4C91-8F9F-8021BF940EDD}" srcOrd="0" destOrd="0" parTransId="{50C7F457-8DCD-4A6B-8B35-354F1E77314D}" sibTransId="{3CACD78C-5090-4A5B-B243-B3B0C7B4B88A}"/>
    <dgm:cxn modelId="{82A06EB5-DC00-4B42-ADA1-3732CE2DC8C1}" srcId="{7EC53532-1F48-4495-8159-4C8DFF9C9DB8}" destId="{B8CC7FD9-9ACE-482B-A05B-3C807065B8D9}" srcOrd="0" destOrd="0" parTransId="{F0795D0B-617E-4034-9C1C-FF9E6CC04799}" sibTransId="{3A49753C-9C8D-40E9-91ED-BC2FBB2211C8}"/>
    <dgm:cxn modelId="{A6264C3E-6EF4-4E62-AD7E-86F3C01E55BA}" srcId="{C232066A-8F3E-4262-B9BC-1B877C28BEC9}" destId="{2D956191-BD62-4CEA-9786-05A84AA775AF}" srcOrd="0" destOrd="0" parTransId="{27022E5A-47A4-4B03-9FDD-0A8779F61A92}" sibTransId="{D6FD9968-A155-44C5-8B1F-F095D5BBE2EC}"/>
    <dgm:cxn modelId="{F05E9D46-3C96-487F-9B66-B7AC5C274037}" type="presOf" srcId="{3D317BD0-D3E9-4531-803D-22E2AAD80C1A}" destId="{87CD3D95-9EA6-46E0-A150-E7CFFF2A5A62}" srcOrd="0" destOrd="0" presId="urn:microsoft.com/office/officeart/2005/8/layout/hierarchy2"/>
    <dgm:cxn modelId="{E664493F-2059-47F9-B125-DBAE79C5C70E}" type="presOf" srcId="{53A2B673-D914-4921-A35D-079FA785DC8F}" destId="{E25D8B7D-2EA9-428C-9FD7-C02B73DC6F7D}" srcOrd="0" destOrd="0" presId="urn:microsoft.com/office/officeart/2005/8/layout/hierarchy2"/>
    <dgm:cxn modelId="{C7070680-7FD6-43F6-9E53-44685B554FB4}" type="presOf" srcId="{C232066A-8F3E-4262-B9BC-1B877C28BEC9}" destId="{79567FCD-A48C-421B-91FD-2DBCECBC5B98}" srcOrd="0" destOrd="0" presId="urn:microsoft.com/office/officeart/2005/8/layout/hierarchy2"/>
    <dgm:cxn modelId="{314D5AE7-921C-4B5F-985E-5A63BBCECFCF}" type="presOf" srcId="{50C7F457-8DCD-4A6B-8B35-354F1E77314D}" destId="{9E98FB7A-B099-4565-B786-840D74F7115F}" srcOrd="1" destOrd="0" presId="urn:microsoft.com/office/officeart/2005/8/layout/hierarchy2"/>
    <dgm:cxn modelId="{7F0E5BA1-E309-46C2-8E8A-FB5710ED0548}" type="presOf" srcId="{50C7F457-8DCD-4A6B-8B35-354F1E77314D}" destId="{60359DB8-E59C-4359-9ADA-872BB582E752}" srcOrd="0" destOrd="0" presId="urn:microsoft.com/office/officeart/2005/8/layout/hierarchy2"/>
    <dgm:cxn modelId="{8A4F1DE1-3F76-4256-B0DC-B01BC7A5067A}" type="presOf" srcId="{27022E5A-47A4-4B03-9FDD-0A8779F61A92}" destId="{BF438F1B-8065-481A-84E0-5F26F38D0165}" srcOrd="1" destOrd="0" presId="urn:microsoft.com/office/officeart/2005/8/layout/hierarchy2"/>
    <dgm:cxn modelId="{64ED90C3-B5D8-41BA-A851-455EF52E8F4E}" type="presOf" srcId="{2D956191-BD62-4CEA-9786-05A84AA775AF}" destId="{8EE43BD7-15E7-4ABF-BE57-65249ACD008F}" srcOrd="0" destOrd="0" presId="urn:microsoft.com/office/officeart/2005/8/layout/hierarchy2"/>
    <dgm:cxn modelId="{8E53A7C9-1CD8-41D2-87C4-B0702A8C9C85}" type="presOf" srcId="{3D317BD0-D3E9-4531-803D-22E2AAD80C1A}" destId="{E6332C54-5EA1-4475-9BDE-51B839090F49}" srcOrd="1" destOrd="0" presId="urn:microsoft.com/office/officeart/2005/8/layout/hierarchy2"/>
    <dgm:cxn modelId="{E1B1B5AE-8B7D-4A4A-9FFE-DD557CA2E320}" type="presOf" srcId="{6ACADE2F-4D4F-44D2-8355-8DA908FDF205}" destId="{3F6E4018-7AE2-4874-B692-019C64341CA6}" srcOrd="1" destOrd="0" presId="urn:microsoft.com/office/officeart/2005/8/layout/hierarchy2"/>
    <dgm:cxn modelId="{0CCFB539-B968-4EDD-AFE6-3F0AA198AC8A}" type="presOf" srcId="{BA6DA789-77BF-4A08-BE9F-5A369A2839B8}" destId="{3294C1E1-A2EF-4C32-9E8F-65F922F15ED2}" srcOrd="0" destOrd="0" presId="urn:microsoft.com/office/officeart/2005/8/layout/hierarchy2"/>
    <dgm:cxn modelId="{56451F76-7FDC-4051-8CAB-72E770F6623D}" type="presOf" srcId="{27022E5A-47A4-4B03-9FDD-0A8779F61A92}" destId="{ADDD525C-2A30-46C9-936E-9C7E478EF614}" srcOrd="0" destOrd="0" presId="urn:microsoft.com/office/officeart/2005/8/layout/hierarchy2"/>
    <dgm:cxn modelId="{BCDB6EC4-72A3-41CA-B7D9-D62635EF392C}" type="presOf" srcId="{3D201999-84CD-4535-9629-6FACDAC68CDA}" destId="{5ED8F632-E6AF-41BA-B5BA-44CB0097B016}" srcOrd="0" destOrd="0" presId="urn:microsoft.com/office/officeart/2005/8/layout/hierarchy2"/>
    <dgm:cxn modelId="{B6257B37-B69D-417F-BBCC-05B22E0E85AB}" type="presOf" srcId="{0191BE07-4BCB-4D3D-8434-6811E4166176}" destId="{2D093677-9A8C-4AC7-BD6C-027BF8B55FBD}" srcOrd="0" destOrd="0" presId="urn:microsoft.com/office/officeart/2005/8/layout/hierarchy2"/>
    <dgm:cxn modelId="{4159AB26-5741-40CC-B5E6-11D2B6C12AF3}" srcId="{BA6DA789-77BF-4A08-BE9F-5A369A2839B8}" destId="{54069C69-FC45-4698-A4C3-542093ED7A32}" srcOrd="0" destOrd="0" parTransId="{B57D6762-96F1-4728-8E2F-7761EB17C267}" sibTransId="{887C063D-2B9B-4DBE-9F2C-BFD947881501}"/>
    <dgm:cxn modelId="{058F9F53-329E-4B61-B063-9CB2F2F2D471}" type="presOf" srcId="{0A157C87-2089-4E74-9945-5C9F55AA6924}" destId="{DE12D8EA-35E6-45E6-A5AE-18645746265B}" srcOrd="0" destOrd="0" presId="urn:microsoft.com/office/officeart/2005/8/layout/hierarchy2"/>
    <dgm:cxn modelId="{4DE17754-A7C5-4E6D-AEA8-9E96D5463E01}" type="presOf" srcId="{0191BE07-4BCB-4D3D-8434-6811E4166176}" destId="{95340DBA-6EB6-4B14-8F1B-C6BBB3975B0F}" srcOrd="1" destOrd="0" presId="urn:microsoft.com/office/officeart/2005/8/layout/hierarchy2"/>
    <dgm:cxn modelId="{AD1DEE14-E17E-4985-9907-5D46248C0664}" type="presOf" srcId="{54069C69-FC45-4698-A4C3-542093ED7A32}" destId="{B22F436A-D18D-48F7-893E-106CBFDEDFCB}" srcOrd="0" destOrd="0" presId="urn:microsoft.com/office/officeart/2005/8/layout/hierarchy2"/>
    <dgm:cxn modelId="{BF45DBC8-0DB7-492F-B031-04234F8F9A6D}" type="presOf" srcId="{BEE472C2-06A8-4C91-8F9F-8021BF940EDD}" destId="{12B67A25-D737-4CD8-A399-2CFE97B4F38D}" srcOrd="0" destOrd="0" presId="urn:microsoft.com/office/officeart/2005/8/layout/hierarchy2"/>
    <dgm:cxn modelId="{3147577C-E11F-49E1-9072-E5858BBA3341}" type="presOf" srcId="{7EC53532-1F48-4495-8159-4C8DFF9C9DB8}" destId="{18F76555-0A68-4BDF-93BC-AC8BF03ED84B}" srcOrd="0" destOrd="0" presId="urn:microsoft.com/office/officeart/2005/8/layout/hierarchy2"/>
    <dgm:cxn modelId="{7AAC8CF2-5F4B-4E4D-ACC7-D7E533C58B19}" type="presOf" srcId="{B8CC7FD9-9ACE-482B-A05B-3C807065B8D9}" destId="{CBEB5D86-6B88-4025-A6A5-818E20A3795F}" srcOrd="0" destOrd="0" presId="urn:microsoft.com/office/officeart/2005/8/layout/hierarchy2"/>
    <dgm:cxn modelId="{02B6D54D-8D9A-43E2-BA3F-76C9235AD1AA}" type="presOf" srcId="{B57D6762-96F1-4728-8E2F-7761EB17C267}" destId="{24C7063F-E41C-4F35-B012-20526DDBCE2E}" srcOrd="1" destOrd="0" presId="urn:microsoft.com/office/officeart/2005/8/layout/hierarchy2"/>
    <dgm:cxn modelId="{D7227745-AF43-4786-B6F4-4455E06C3AB1}" srcId="{B8CC7FD9-9ACE-482B-A05B-3C807065B8D9}" destId="{C232066A-8F3E-4262-B9BC-1B877C28BEC9}" srcOrd="0" destOrd="0" parTransId="{53A2B673-D914-4921-A35D-079FA785DC8F}" sibTransId="{600BC941-9ABE-414E-9658-2EB5CA87D397}"/>
    <dgm:cxn modelId="{DD00A29E-F8E7-435C-83BD-DE73A663BD58}" srcId="{B8CC7FD9-9ACE-482B-A05B-3C807065B8D9}" destId="{88614D60-1AB3-4BA5-ABAB-CC204C41D75C}" srcOrd="3" destOrd="0" parTransId="{3D317BD0-D3E9-4531-803D-22E2AAD80C1A}" sibTransId="{2994C18A-3269-4BCD-BEC3-FADA6FFB067E}"/>
    <dgm:cxn modelId="{81B18781-3BFC-4A36-8181-95F754CE067C}" type="presOf" srcId="{C0BC09F0-A666-4DB5-BEFD-8A00D6458964}" destId="{93A08C9E-9D8E-4B1D-9CC4-190F8ACFB2D5}" srcOrd="1" destOrd="0" presId="urn:microsoft.com/office/officeart/2005/8/layout/hierarchy2"/>
    <dgm:cxn modelId="{5EAA102A-BBC2-4527-95D1-7AFAE5C830ED}" type="presOf" srcId="{6ACADE2F-4D4F-44D2-8355-8DA908FDF205}" destId="{0D71C561-76E6-40BD-BC45-B6954C57E7C6}" srcOrd="0" destOrd="0" presId="urn:microsoft.com/office/officeart/2005/8/layout/hierarchy2"/>
    <dgm:cxn modelId="{323E64AC-65BD-4BA1-BC3E-D947075FF560}" type="presOf" srcId="{53A2B673-D914-4921-A35D-079FA785DC8F}" destId="{034174DE-F21C-4494-8741-8AC06A377222}" srcOrd="1" destOrd="0" presId="urn:microsoft.com/office/officeart/2005/8/layout/hierarchy2"/>
    <dgm:cxn modelId="{2E367D2D-1098-491C-9972-515C8CD1D012}" type="presOf" srcId="{88614D60-1AB3-4BA5-ABAB-CC204C41D75C}" destId="{00FF64C0-1591-496D-B659-9BBAA88BFFA4}" srcOrd="0" destOrd="0" presId="urn:microsoft.com/office/officeart/2005/8/layout/hierarchy2"/>
    <dgm:cxn modelId="{3F625151-31C2-4CB9-BE0C-5519E49A596F}" srcId="{0A157C87-2089-4E74-9945-5C9F55AA6924}" destId="{3D201999-84CD-4535-9629-6FACDAC68CDA}" srcOrd="0" destOrd="0" parTransId="{6ACADE2F-4D4F-44D2-8355-8DA908FDF205}" sibTransId="{1BBA9276-02A3-468B-B484-4ACB09C8417D}"/>
    <dgm:cxn modelId="{F95DF7E4-D602-47B0-9B6B-A251A00B17FF}" type="presOf" srcId="{B57D6762-96F1-4728-8E2F-7761EB17C267}" destId="{57AB98C6-1FEF-40BD-BDAF-6E807BD62101}" srcOrd="0" destOrd="0" presId="urn:microsoft.com/office/officeart/2005/8/layout/hierarchy2"/>
    <dgm:cxn modelId="{3A3CAD58-8B37-42B6-B4C1-F3A4F8719B73}" srcId="{B8CC7FD9-9ACE-482B-A05B-3C807065B8D9}" destId="{BA6DA789-77BF-4A08-BE9F-5A369A2839B8}" srcOrd="2" destOrd="0" parTransId="{C0BC09F0-A666-4DB5-BEFD-8A00D6458964}" sibTransId="{87CE7C12-B8D2-4F89-BCF6-B6920649C18A}"/>
    <dgm:cxn modelId="{C901A898-DE5B-4942-BC54-5C08219EF5CE}" type="presParOf" srcId="{18F76555-0A68-4BDF-93BC-AC8BF03ED84B}" destId="{523D4716-ACC1-46CD-9349-F5C069B0DA65}" srcOrd="0" destOrd="0" presId="urn:microsoft.com/office/officeart/2005/8/layout/hierarchy2"/>
    <dgm:cxn modelId="{F8BBD1A4-BCE9-48C6-A16E-093B8C6A5ACC}" type="presParOf" srcId="{523D4716-ACC1-46CD-9349-F5C069B0DA65}" destId="{CBEB5D86-6B88-4025-A6A5-818E20A3795F}" srcOrd="0" destOrd="0" presId="urn:microsoft.com/office/officeart/2005/8/layout/hierarchy2"/>
    <dgm:cxn modelId="{AE0D50F1-8DEA-4537-9F6F-7EFDBAB5BD82}" type="presParOf" srcId="{523D4716-ACC1-46CD-9349-F5C069B0DA65}" destId="{A2B622C3-8C95-4F62-AA1B-EF2A1752FFC4}" srcOrd="1" destOrd="0" presId="urn:microsoft.com/office/officeart/2005/8/layout/hierarchy2"/>
    <dgm:cxn modelId="{FF861FA6-C553-4B36-9A2C-C951DC8605C3}" type="presParOf" srcId="{A2B622C3-8C95-4F62-AA1B-EF2A1752FFC4}" destId="{E25D8B7D-2EA9-428C-9FD7-C02B73DC6F7D}" srcOrd="0" destOrd="0" presId="urn:microsoft.com/office/officeart/2005/8/layout/hierarchy2"/>
    <dgm:cxn modelId="{22F90586-F776-43A5-A6D5-22D30CD7265F}" type="presParOf" srcId="{E25D8B7D-2EA9-428C-9FD7-C02B73DC6F7D}" destId="{034174DE-F21C-4494-8741-8AC06A377222}" srcOrd="0" destOrd="0" presId="urn:microsoft.com/office/officeart/2005/8/layout/hierarchy2"/>
    <dgm:cxn modelId="{AF83D010-C8FB-44C2-8636-2D092B0FA3FA}" type="presParOf" srcId="{A2B622C3-8C95-4F62-AA1B-EF2A1752FFC4}" destId="{E0BEDF7A-71AA-4487-B347-1EA772612F82}" srcOrd="1" destOrd="0" presId="urn:microsoft.com/office/officeart/2005/8/layout/hierarchy2"/>
    <dgm:cxn modelId="{2CCA98AD-523D-43F6-BFE8-09FEE9CE6FA8}" type="presParOf" srcId="{E0BEDF7A-71AA-4487-B347-1EA772612F82}" destId="{79567FCD-A48C-421B-91FD-2DBCECBC5B98}" srcOrd="0" destOrd="0" presId="urn:microsoft.com/office/officeart/2005/8/layout/hierarchy2"/>
    <dgm:cxn modelId="{71B6EBEE-07CC-4B6B-A1E3-B25F8B6EB5E6}" type="presParOf" srcId="{E0BEDF7A-71AA-4487-B347-1EA772612F82}" destId="{B20D2B13-68B8-4B8F-86C8-3584F32543B5}" srcOrd="1" destOrd="0" presId="urn:microsoft.com/office/officeart/2005/8/layout/hierarchy2"/>
    <dgm:cxn modelId="{91636173-8E73-4243-BDBF-4AADD70C4228}" type="presParOf" srcId="{B20D2B13-68B8-4B8F-86C8-3584F32543B5}" destId="{ADDD525C-2A30-46C9-936E-9C7E478EF614}" srcOrd="0" destOrd="0" presId="urn:microsoft.com/office/officeart/2005/8/layout/hierarchy2"/>
    <dgm:cxn modelId="{633A4CCF-A4C5-473F-8E47-83C1EFCAC5CE}" type="presParOf" srcId="{ADDD525C-2A30-46C9-936E-9C7E478EF614}" destId="{BF438F1B-8065-481A-84E0-5F26F38D0165}" srcOrd="0" destOrd="0" presId="urn:microsoft.com/office/officeart/2005/8/layout/hierarchy2"/>
    <dgm:cxn modelId="{64E40EC3-580F-4A0C-910D-C40DBB9CD260}" type="presParOf" srcId="{B20D2B13-68B8-4B8F-86C8-3584F32543B5}" destId="{D5225505-31C6-45F6-AE25-504AFA7FF241}" srcOrd="1" destOrd="0" presId="urn:microsoft.com/office/officeart/2005/8/layout/hierarchy2"/>
    <dgm:cxn modelId="{CA983FE1-96F2-454D-A631-327FE3A12ABC}" type="presParOf" srcId="{D5225505-31C6-45F6-AE25-504AFA7FF241}" destId="{8EE43BD7-15E7-4ABF-BE57-65249ACD008F}" srcOrd="0" destOrd="0" presId="urn:microsoft.com/office/officeart/2005/8/layout/hierarchy2"/>
    <dgm:cxn modelId="{3D9B5E86-1506-4983-8DF6-36F0BFE27358}" type="presParOf" srcId="{D5225505-31C6-45F6-AE25-504AFA7FF241}" destId="{DA1E3CCF-54D7-45C0-99E1-62D7FD2F39FB}" srcOrd="1" destOrd="0" presId="urn:microsoft.com/office/officeart/2005/8/layout/hierarchy2"/>
    <dgm:cxn modelId="{FEF08D55-503D-41B0-947E-9F33A49BB9EF}" type="presParOf" srcId="{A2B622C3-8C95-4F62-AA1B-EF2A1752FFC4}" destId="{2D093677-9A8C-4AC7-BD6C-027BF8B55FBD}" srcOrd="2" destOrd="0" presId="urn:microsoft.com/office/officeart/2005/8/layout/hierarchy2"/>
    <dgm:cxn modelId="{AFADC8A2-AF70-4C84-8E16-055F5AA9F10E}" type="presParOf" srcId="{2D093677-9A8C-4AC7-BD6C-027BF8B55FBD}" destId="{95340DBA-6EB6-4B14-8F1B-C6BBB3975B0F}" srcOrd="0" destOrd="0" presId="urn:microsoft.com/office/officeart/2005/8/layout/hierarchy2"/>
    <dgm:cxn modelId="{E3B1BDD3-7C9B-4F27-B094-364335705BA9}" type="presParOf" srcId="{A2B622C3-8C95-4F62-AA1B-EF2A1752FFC4}" destId="{54D8FADE-B7F2-4206-B7A4-D9239EF7A3F2}" srcOrd="3" destOrd="0" presId="urn:microsoft.com/office/officeart/2005/8/layout/hierarchy2"/>
    <dgm:cxn modelId="{324210B3-AF20-4EF6-B7FC-2B236B47CC50}" type="presParOf" srcId="{54D8FADE-B7F2-4206-B7A4-D9239EF7A3F2}" destId="{DE12D8EA-35E6-45E6-A5AE-18645746265B}" srcOrd="0" destOrd="0" presId="urn:microsoft.com/office/officeart/2005/8/layout/hierarchy2"/>
    <dgm:cxn modelId="{1BC761C7-61AC-41BE-8840-FAFB2F86746E}" type="presParOf" srcId="{54D8FADE-B7F2-4206-B7A4-D9239EF7A3F2}" destId="{7CBA0FAA-E89D-4EF8-9A9F-FA5A0853FF9C}" srcOrd="1" destOrd="0" presId="urn:microsoft.com/office/officeart/2005/8/layout/hierarchy2"/>
    <dgm:cxn modelId="{55D5E51F-9616-48BF-ACE8-98A3B3A812FA}" type="presParOf" srcId="{7CBA0FAA-E89D-4EF8-9A9F-FA5A0853FF9C}" destId="{0D71C561-76E6-40BD-BC45-B6954C57E7C6}" srcOrd="0" destOrd="0" presId="urn:microsoft.com/office/officeart/2005/8/layout/hierarchy2"/>
    <dgm:cxn modelId="{E5C74B99-FF46-4821-B931-4383A14EEA33}" type="presParOf" srcId="{0D71C561-76E6-40BD-BC45-B6954C57E7C6}" destId="{3F6E4018-7AE2-4874-B692-019C64341CA6}" srcOrd="0" destOrd="0" presId="urn:microsoft.com/office/officeart/2005/8/layout/hierarchy2"/>
    <dgm:cxn modelId="{A4BA94A6-D9EE-422F-B649-917AE64E3DA9}" type="presParOf" srcId="{7CBA0FAA-E89D-4EF8-9A9F-FA5A0853FF9C}" destId="{7C2EE3F8-5BE9-4F7D-A180-2A1D4CE89019}" srcOrd="1" destOrd="0" presId="urn:microsoft.com/office/officeart/2005/8/layout/hierarchy2"/>
    <dgm:cxn modelId="{112E5523-7AC3-46A1-BA66-5B927326056A}" type="presParOf" srcId="{7C2EE3F8-5BE9-4F7D-A180-2A1D4CE89019}" destId="{5ED8F632-E6AF-41BA-B5BA-44CB0097B016}" srcOrd="0" destOrd="0" presId="urn:microsoft.com/office/officeart/2005/8/layout/hierarchy2"/>
    <dgm:cxn modelId="{037F157E-68E8-4265-A2D0-8ECA8C719105}" type="presParOf" srcId="{7C2EE3F8-5BE9-4F7D-A180-2A1D4CE89019}" destId="{2D1B09DD-FBC3-47C9-8769-3B2C21CC0B39}" srcOrd="1" destOrd="0" presId="urn:microsoft.com/office/officeart/2005/8/layout/hierarchy2"/>
    <dgm:cxn modelId="{76ACAB0B-0773-43B1-B9CF-DA9DCD139FDA}" type="presParOf" srcId="{A2B622C3-8C95-4F62-AA1B-EF2A1752FFC4}" destId="{3805B572-1205-45AD-A808-15FE21CC636A}" srcOrd="4" destOrd="0" presId="urn:microsoft.com/office/officeart/2005/8/layout/hierarchy2"/>
    <dgm:cxn modelId="{8C613BA2-486A-4591-BCF1-E2FA5289317C}" type="presParOf" srcId="{3805B572-1205-45AD-A808-15FE21CC636A}" destId="{93A08C9E-9D8E-4B1D-9CC4-190F8ACFB2D5}" srcOrd="0" destOrd="0" presId="urn:microsoft.com/office/officeart/2005/8/layout/hierarchy2"/>
    <dgm:cxn modelId="{9508B99E-AA84-4D91-B813-EC70E7DE1410}" type="presParOf" srcId="{A2B622C3-8C95-4F62-AA1B-EF2A1752FFC4}" destId="{F447CD16-3409-43DC-9A1B-C6452171FF05}" srcOrd="5" destOrd="0" presId="urn:microsoft.com/office/officeart/2005/8/layout/hierarchy2"/>
    <dgm:cxn modelId="{5A44F68D-90A2-499F-AF80-9158C8206AF8}" type="presParOf" srcId="{F447CD16-3409-43DC-9A1B-C6452171FF05}" destId="{3294C1E1-A2EF-4C32-9E8F-65F922F15ED2}" srcOrd="0" destOrd="0" presId="urn:microsoft.com/office/officeart/2005/8/layout/hierarchy2"/>
    <dgm:cxn modelId="{2134D88F-1DEA-44D4-BDC1-44FCBC39A931}" type="presParOf" srcId="{F447CD16-3409-43DC-9A1B-C6452171FF05}" destId="{B9800690-F92F-499A-9B5C-FED26B8CFFE4}" srcOrd="1" destOrd="0" presId="urn:microsoft.com/office/officeart/2005/8/layout/hierarchy2"/>
    <dgm:cxn modelId="{2E7E6CB8-D97B-4629-8709-349F4B858764}" type="presParOf" srcId="{B9800690-F92F-499A-9B5C-FED26B8CFFE4}" destId="{57AB98C6-1FEF-40BD-BDAF-6E807BD62101}" srcOrd="0" destOrd="0" presId="urn:microsoft.com/office/officeart/2005/8/layout/hierarchy2"/>
    <dgm:cxn modelId="{81790710-A0E2-42B6-A25C-623199CACE31}" type="presParOf" srcId="{57AB98C6-1FEF-40BD-BDAF-6E807BD62101}" destId="{24C7063F-E41C-4F35-B012-20526DDBCE2E}" srcOrd="0" destOrd="0" presId="urn:microsoft.com/office/officeart/2005/8/layout/hierarchy2"/>
    <dgm:cxn modelId="{35D6EA86-A38B-43C0-B74C-098453073064}" type="presParOf" srcId="{B9800690-F92F-499A-9B5C-FED26B8CFFE4}" destId="{CB69FC1F-1700-4282-BF9D-143912C7CCEB}" srcOrd="1" destOrd="0" presId="urn:microsoft.com/office/officeart/2005/8/layout/hierarchy2"/>
    <dgm:cxn modelId="{1F2E24B0-9A92-49D7-AB4A-D43B835EC993}" type="presParOf" srcId="{CB69FC1F-1700-4282-BF9D-143912C7CCEB}" destId="{B22F436A-D18D-48F7-893E-106CBFDEDFCB}" srcOrd="0" destOrd="0" presId="urn:microsoft.com/office/officeart/2005/8/layout/hierarchy2"/>
    <dgm:cxn modelId="{A9CADB28-A11C-493B-83FC-B34BF374AA26}" type="presParOf" srcId="{CB69FC1F-1700-4282-BF9D-143912C7CCEB}" destId="{A9E5198A-03E0-47EC-9517-4EC922DA1DE2}" srcOrd="1" destOrd="0" presId="urn:microsoft.com/office/officeart/2005/8/layout/hierarchy2"/>
    <dgm:cxn modelId="{60E2292D-1B0F-4C1B-84DA-040292F131FB}" type="presParOf" srcId="{A2B622C3-8C95-4F62-AA1B-EF2A1752FFC4}" destId="{87CD3D95-9EA6-46E0-A150-E7CFFF2A5A62}" srcOrd="6" destOrd="0" presId="urn:microsoft.com/office/officeart/2005/8/layout/hierarchy2"/>
    <dgm:cxn modelId="{F85B97C7-2D0F-479C-B93C-EFE726D32D12}" type="presParOf" srcId="{87CD3D95-9EA6-46E0-A150-E7CFFF2A5A62}" destId="{E6332C54-5EA1-4475-9BDE-51B839090F49}" srcOrd="0" destOrd="0" presId="urn:microsoft.com/office/officeart/2005/8/layout/hierarchy2"/>
    <dgm:cxn modelId="{867BCF67-AED6-420B-B667-CEB9DB67D49A}" type="presParOf" srcId="{A2B622C3-8C95-4F62-AA1B-EF2A1752FFC4}" destId="{2B66C5AF-F70B-4C9A-95A8-2ABF9C06230B}" srcOrd="7" destOrd="0" presId="urn:microsoft.com/office/officeart/2005/8/layout/hierarchy2"/>
    <dgm:cxn modelId="{CC699834-9067-4D58-B12F-E928927AB89C}" type="presParOf" srcId="{2B66C5AF-F70B-4C9A-95A8-2ABF9C06230B}" destId="{00FF64C0-1591-496D-B659-9BBAA88BFFA4}" srcOrd="0" destOrd="0" presId="urn:microsoft.com/office/officeart/2005/8/layout/hierarchy2"/>
    <dgm:cxn modelId="{A6ABC77C-A40F-492D-9910-C68DD9AFA624}" type="presParOf" srcId="{2B66C5AF-F70B-4C9A-95A8-2ABF9C06230B}" destId="{BA1982BA-23B5-4B2B-9F7F-949E448B5948}" srcOrd="1" destOrd="0" presId="urn:microsoft.com/office/officeart/2005/8/layout/hierarchy2"/>
    <dgm:cxn modelId="{89A59830-27A7-49BF-864B-D349F2DFFE2D}" type="presParOf" srcId="{BA1982BA-23B5-4B2B-9F7F-949E448B5948}" destId="{60359DB8-E59C-4359-9ADA-872BB582E752}" srcOrd="0" destOrd="0" presId="urn:microsoft.com/office/officeart/2005/8/layout/hierarchy2"/>
    <dgm:cxn modelId="{4E3703A8-70C6-4516-915B-01C24179FA3C}" type="presParOf" srcId="{60359DB8-E59C-4359-9ADA-872BB582E752}" destId="{9E98FB7A-B099-4565-B786-840D74F7115F}" srcOrd="0" destOrd="0" presId="urn:microsoft.com/office/officeart/2005/8/layout/hierarchy2"/>
    <dgm:cxn modelId="{73D63C8E-BF43-4E88-99DD-4D00CCEE4F9D}" type="presParOf" srcId="{BA1982BA-23B5-4B2B-9F7F-949E448B5948}" destId="{BF0978CB-2C37-4C1D-9E03-41BFECA47A6D}" srcOrd="1" destOrd="0" presId="urn:microsoft.com/office/officeart/2005/8/layout/hierarchy2"/>
    <dgm:cxn modelId="{9083BA62-B260-4FC5-AE51-F2BEFDE99679}" type="presParOf" srcId="{BF0978CB-2C37-4C1D-9E03-41BFECA47A6D}" destId="{12B67A25-D737-4CD8-A399-2CFE97B4F38D}" srcOrd="0" destOrd="0" presId="urn:microsoft.com/office/officeart/2005/8/layout/hierarchy2"/>
    <dgm:cxn modelId="{AE3BDC53-5EDF-43E1-B8C9-86E954831994}" type="presParOf" srcId="{BF0978CB-2C37-4C1D-9E03-41BFECA47A6D}" destId="{843B639A-7810-4B35-B2AE-F0690D82F365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3CE6B16-A5DF-4B1D-8568-B2704A1886D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CD2EA44-F945-4347-92CD-D386032F33D7}" type="pres">
      <dgm:prSet presAssocID="{73CE6B16-A5DF-4B1D-8568-B2704A1886D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018772A9-4989-475A-8A8D-199CBDD76D4B}" type="presOf" srcId="{73CE6B16-A5DF-4B1D-8568-B2704A1886D0}" destId="{DCD2EA44-F945-4347-92CD-D386032F33D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0CAF1BB-2F3E-4227-93FD-9760AC0BA8FA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BEA0128-DF3F-456C-AA35-334736EA1997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400" b="1" dirty="0" smtClean="0">
              <a:solidFill>
                <a:schemeClr val="accent1">
                  <a:lumMod val="50000"/>
                </a:schemeClr>
              </a:solidFill>
            </a:rPr>
            <a:t>Клетки </a:t>
          </a:r>
          <a:r>
            <a:rPr lang="ru-RU" sz="2400" b="1" dirty="0" err="1" smtClean="0">
              <a:solidFill>
                <a:schemeClr val="accent1">
                  <a:lumMod val="50000"/>
                </a:schemeClr>
              </a:solidFill>
            </a:rPr>
            <a:t>фибробластического</a:t>
          </a:r>
          <a:r>
            <a:rPr lang="ru-RU" sz="2400" b="1" dirty="0" smtClean="0">
              <a:solidFill>
                <a:schemeClr val="accent1">
                  <a:lumMod val="50000"/>
                </a:schemeClr>
              </a:solidFill>
            </a:rPr>
            <a:t> </a:t>
          </a:r>
          <a:r>
            <a:rPr lang="ru-RU" sz="2400" b="1" dirty="0" err="1" smtClean="0">
              <a:solidFill>
                <a:schemeClr val="accent1">
                  <a:lumMod val="50000"/>
                </a:schemeClr>
              </a:solidFill>
            </a:rPr>
            <a:t>дифферона</a:t>
          </a:r>
          <a:endParaRPr lang="ru-RU" sz="2400" dirty="0">
            <a:solidFill>
              <a:schemeClr val="accent1">
                <a:lumMod val="50000"/>
              </a:schemeClr>
            </a:solidFill>
          </a:endParaRPr>
        </a:p>
      </dgm:t>
    </dgm:pt>
    <dgm:pt modelId="{2018942B-9C12-4F86-9503-3746754B0B46}" type="parTrans" cxnId="{56B31C19-0E1B-4F85-995F-34550C6AD4F8}">
      <dgm:prSet/>
      <dgm:spPr/>
      <dgm:t>
        <a:bodyPr/>
        <a:lstStyle/>
        <a:p>
          <a:endParaRPr lang="ru-RU">
            <a:solidFill>
              <a:schemeClr val="accent1">
                <a:lumMod val="50000"/>
              </a:schemeClr>
            </a:solidFill>
          </a:endParaRPr>
        </a:p>
      </dgm:t>
    </dgm:pt>
    <dgm:pt modelId="{9EDF2477-BA31-48A6-BE80-AE64C8E1137E}" type="sibTrans" cxnId="{56B31C19-0E1B-4F85-995F-34550C6AD4F8}">
      <dgm:prSet/>
      <dgm:spPr/>
      <dgm:t>
        <a:bodyPr/>
        <a:lstStyle/>
        <a:p>
          <a:endParaRPr lang="ru-RU">
            <a:solidFill>
              <a:schemeClr val="accent1">
                <a:lumMod val="50000"/>
              </a:schemeClr>
            </a:solidFill>
          </a:endParaRPr>
        </a:p>
      </dgm:t>
    </dgm:pt>
    <dgm:pt modelId="{9941208E-9C97-4209-A923-1B2D751B9B3C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400" b="1" dirty="0" smtClean="0">
              <a:solidFill>
                <a:schemeClr val="accent1">
                  <a:lumMod val="50000"/>
                </a:schemeClr>
              </a:solidFill>
            </a:rPr>
            <a:t>Макрофаги: свободные и фиксированные</a:t>
          </a:r>
          <a:endParaRPr lang="ru-RU" sz="2400" dirty="0">
            <a:solidFill>
              <a:schemeClr val="accent1">
                <a:lumMod val="50000"/>
              </a:schemeClr>
            </a:solidFill>
          </a:endParaRPr>
        </a:p>
      </dgm:t>
    </dgm:pt>
    <dgm:pt modelId="{52BED402-B0B6-4C53-9AD9-1369F7096850}" type="parTrans" cxnId="{8776F308-FB8B-4BBA-9DCB-244E159786D3}">
      <dgm:prSet/>
      <dgm:spPr/>
      <dgm:t>
        <a:bodyPr/>
        <a:lstStyle/>
        <a:p>
          <a:endParaRPr lang="ru-RU">
            <a:solidFill>
              <a:schemeClr val="accent1">
                <a:lumMod val="50000"/>
              </a:schemeClr>
            </a:solidFill>
          </a:endParaRPr>
        </a:p>
      </dgm:t>
    </dgm:pt>
    <dgm:pt modelId="{94A41914-7564-4346-8986-10EA051C06E5}" type="sibTrans" cxnId="{8776F308-FB8B-4BBA-9DCB-244E159786D3}">
      <dgm:prSet/>
      <dgm:spPr/>
      <dgm:t>
        <a:bodyPr/>
        <a:lstStyle/>
        <a:p>
          <a:endParaRPr lang="ru-RU">
            <a:solidFill>
              <a:schemeClr val="accent1">
                <a:lumMod val="50000"/>
              </a:schemeClr>
            </a:solidFill>
          </a:endParaRPr>
        </a:p>
      </dgm:t>
    </dgm:pt>
    <dgm:pt modelId="{70A08657-E7ED-4165-AFFC-69EA7DE0E752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400" b="1" dirty="0" smtClean="0">
              <a:solidFill>
                <a:schemeClr val="accent1">
                  <a:lumMod val="50000"/>
                </a:schemeClr>
              </a:solidFill>
            </a:rPr>
            <a:t>Тучные клетки (тканевые базофилы, </a:t>
          </a:r>
          <a:r>
            <a:rPr lang="ru-RU" sz="2400" b="1" dirty="0" err="1" smtClean="0">
              <a:solidFill>
                <a:schemeClr val="accent1">
                  <a:lumMod val="50000"/>
                </a:schemeClr>
              </a:solidFill>
            </a:rPr>
            <a:t>лаброциты</a:t>
          </a:r>
          <a:r>
            <a:rPr lang="ru-RU" sz="2400" b="1" dirty="0" smtClean="0">
              <a:solidFill>
                <a:schemeClr val="accent1">
                  <a:lumMod val="50000"/>
                </a:schemeClr>
              </a:solidFill>
            </a:rPr>
            <a:t>, </a:t>
          </a:r>
          <a:r>
            <a:rPr lang="ru-RU" sz="2400" b="1" dirty="0" err="1" smtClean="0">
              <a:solidFill>
                <a:schemeClr val="accent1">
                  <a:lumMod val="50000"/>
                </a:schemeClr>
              </a:solidFill>
            </a:rPr>
            <a:t>мастоциты</a:t>
          </a:r>
          <a:r>
            <a:rPr lang="ru-RU" sz="2400" b="1" dirty="0" smtClean="0">
              <a:solidFill>
                <a:schemeClr val="accent1">
                  <a:lumMod val="50000"/>
                </a:schemeClr>
              </a:solidFill>
            </a:rPr>
            <a:t>)</a:t>
          </a:r>
          <a:endParaRPr lang="ru-RU" sz="2400" dirty="0">
            <a:solidFill>
              <a:schemeClr val="accent1">
                <a:lumMod val="50000"/>
              </a:schemeClr>
            </a:solidFill>
          </a:endParaRPr>
        </a:p>
      </dgm:t>
    </dgm:pt>
    <dgm:pt modelId="{DCE26B9F-42CC-48E6-8501-0371D2AAE292}" type="parTrans" cxnId="{C1DF1239-4179-492B-A061-8F27B6633084}">
      <dgm:prSet/>
      <dgm:spPr/>
      <dgm:t>
        <a:bodyPr/>
        <a:lstStyle/>
        <a:p>
          <a:endParaRPr lang="ru-RU">
            <a:solidFill>
              <a:schemeClr val="accent1">
                <a:lumMod val="50000"/>
              </a:schemeClr>
            </a:solidFill>
          </a:endParaRPr>
        </a:p>
      </dgm:t>
    </dgm:pt>
    <dgm:pt modelId="{8E5AE088-5AF2-4D52-AA21-064EC8D0F148}" type="sibTrans" cxnId="{C1DF1239-4179-492B-A061-8F27B6633084}">
      <dgm:prSet/>
      <dgm:spPr/>
      <dgm:t>
        <a:bodyPr/>
        <a:lstStyle/>
        <a:p>
          <a:endParaRPr lang="ru-RU">
            <a:solidFill>
              <a:schemeClr val="accent1">
                <a:lumMod val="50000"/>
              </a:schemeClr>
            </a:solidFill>
          </a:endParaRPr>
        </a:p>
      </dgm:t>
    </dgm:pt>
    <dgm:pt modelId="{85FAEE82-A83B-4E03-8180-63FD615D78EA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400" b="1" dirty="0" smtClean="0">
              <a:solidFill>
                <a:schemeClr val="accent1">
                  <a:lumMod val="50000"/>
                </a:schemeClr>
              </a:solidFill>
            </a:rPr>
            <a:t>Плазматические</a:t>
          </a:r>
          <a:r>
            <a:rPr lang="ru-RU" sz="2400" b="1" baseline="0" dirty="0" smtClean="0">
              <a:solidFill>
                <a:schemeClr val="accent1">
                  <a:lumMod val="50000"/>
                </a:schemeClr>
              </a:solidFill>
            </a:rPr>
            <a:t> клетки (</a:t>
          </a:r>
          <a:r>
            <a:rPr lang="ru-RU" sz="2400" b="1" baseline="0" dirty="0" err="1" smtClean="0">
              <a:solidFill>
                <a:schemeClr val="accent1">
                  <a:lumMod val="50000"/>
                </a:schemeClr>
              </a:solidFill>
            </a:rPr>
            <a:t>плазмоциты</a:t>
          </a:r>
          <a:r>
            <a:rPr lang="ru-RU" sz="2400" b="1" baseline="0" dirty="0" smtClean="0">
              <a:solidFill>
                <a:schemeClr val="accent1">
                  <a:lumMod val="50000"/>
                </a:schemeClr>
              </a:solidFill>
            </a:rPr>
            <a:t>)</a:t>
          </a:r>
          <a:endParaRPr lang="ru-RU" sz="2400" dirty="0">
            <a:solidFill>
              <a:schemeClr val="accent1">
                <a:lumMod val="50000"/>
              </a:schemeClr>
            </a:solidFill>
          </a:endParaRPr>
        </a:p>
      </dgm:t>
    </dgm:pt>
    <dgm:pt modelId="{A2D6F015-C988-400B-8C39-CA78E8781DBF}" type="parTrans" cxnId="{72319644-8F5A-4A46-A6B0-9E78027A2252}">
      <dgm:prSet/>
      <dgm:spPr/>
      <dgm:t>
        <a:bodyPr/>
        <a:lstStyle/>
        <a:p>
          <a:endParaRPr lang="ru-RU">
            <a:solidFill>
              <a:schemeClr val="accent1">
                <a:lumMod val="50000"/>
              </a:schemeClr>
            </a:solidFill>
          </a:endParaRPr>
        </a:p>
      </dgm:t>
    </dgm:pt>
    <dgm:pt modelId="{6E08DEAD-4E5B-429B-BE9A-5DDAD44B25D2}" type="sibTrans" cxnId="{72319644-8F5A-4A46-A6B0-9E78027A2252}">
      <dgm:prSet/>
      <dgm:spPr/>
      <dgm:t>
        <a:bodyPr/>
        <a:lstStyle/>
        <a:p>
          <a:endParaRPr lang="ru-RU">
            <a:solidFill>
              <a:schemeClr val="accent1">
                <a:lumMod val="50000"/>
              </a:schemeClr>
            </a:solidFill>
          </a:endParaRPr>
        </a:p>
      </dgm:t>
    </dgm:pt>
    <dgm:pt modelId="{FB97B346-5B76-44E0-BC75-4C57E317F535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400" b="1" dirty="0" err="1" smtClean="0">
              <a:solidFill>
                <a:schemeClr val="accent1">
                  <a:lumMod val="50000"/>
                </a:schemeClr>
              </a:solidFill>
            </a:rPr>
            <a:t>Адипоциты</a:t>
          </a:r>
          <a:endParaRPr lang="ru-RU" sz="2400" dirty="0">
            <a:solidFill>
              <a:schemeClr val="accent1">
                <a:lumMod val="50000"/>
              </a:schemeClr>
            </a:solidFill>
          </a:endParaRPr>
        </a:p>
      </dgm:t>
    </dgm:pt>
    <dgm:pt modelId="{C8DEEED0-2C02-44B1-8433-DA580A44621B}" type="parTrans" cxnId="{6C2D80C0-2369-4E89-8C95-1F9CBD265EEE}">
      <dgm:prSet/>
      <dgm:spPr/>
      <dgm:t>
        <a:bodyPr/>
        <a:lstStyle/>
        <a:p>
          <a:endParaRPr lang="ru-RU">
            <a:solidFill>
              <a:schemeClr val="accent1">
                <a:lumMod val="50000"/>
              </a:schemeClr>
            </a:solidFill>
          </a:endParaRPr>
        </a:p>
      </dgm:t>
    </dgm:pt>
    <dgm:pt modelId="{07DBE55E-4AE6-4482-B93E-AC8A255097F8}" type="sibTrans" cxnId="{6C2D80C0-2369-4E89-8C95-1F9CBD265EEE}">
      <dgm:prSet/>
      <dgm:spPr/>
      <dgm:t>
        <a:bodyPr/>
        <a:lstStyle/>
        <a:p>
          <a:endParaRPr lang="ru-RU">
            <a:solidFill>
              <a:schemeClr val="accent1">
                <a:lumMod val="50000"/>
              </a:schemeClr>
            </a:solidFill>
          </a:endParaRPr>
        </a:p>
      </dgm:t>
    </dgm:pt>
    <dgm:pt modelId="{9388564B-8D17-4210-BC0E-AB8003C02DC0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400" b="1" dirty="0" err="1" smtClean="0">
              <a:solidFill>
                <a:schemeClr val="accent1">
                  <a:lumMod val="50000"/>
                </a:schemeClr>
              </a:solidFill>
            </a:rPr>
            <a:t>Адвентициальные</a:t>
          </a:r>
          <a:r>
            <a:rPr lang="ru-RU" sz="2400" b="1" dirty="0" smtClean="0">
              <a:solidFill>
                <a:schemeClr val="accent1">
                  <a:lumMod val="50000"/>
                </a:schemeClr>
              </a:solidFill>
            </a:rPr>
            <a:t> клетки</a:t>
          </a:r>
          <a:endParaRPr lang="ru-RU" sz="2400" dirty="0">
            <a:solidFill>
              <a:schemeClr val="accent1">
                <a:lumMod val="50000"/>
              </a:schemeClr>
            </a:solidFill>
          </a:endParaRPr>
        </a:p>
      </dgm:t>
    </dgm:pt>
    <dgm:pt modelId="{C29F1B0E-6981-4E74-9B30-456F1345AA8D}" type="parTrans" cxnId="{C35AC8EC-F594-4C38-818F-ED03E9EBEB66}">
      <dgm:prSet/>
      <dgm:spPr/>
      <dgm:t>
        <a:bodyPr/>
        <a:lstStyle/>
        <a:p>
          <a:endParaRPr lang="ru-RU">
            <a:solidFill>
              <a:schemeClr val="accent1">
                <a:lumMod val="50000"/>
              </a:schemeClr>
            </a:solidFill>
          </a:endParaRPr>
        </a:p>
      </dgm:t>
    </dgm:pt>
    <dgm:pt modelId="{26318E70-6A07-4B25-A125-528173AAD1D8}" type="sibTrans" cxnId="{C35AC8EC-F594-4C38-818F-ED03E9EBEB66}">
      <dgm:prSet/>
      <dgm:spPr/>
      <dgm:t>
        <a:bodyPr/>
        <a:lstStyle/>
        <a:p>
          <a:endParaRPr lang="ru-RU">
            <a:solidFill>
              <a:schemeClr val="accent1">
                <a:lumMod val="50000"/>
              </a:schemeClr>
            </a:solidFill>
          </a:endParaRPr>
        </a:p>
      </dgm:t>
    </dgm:pt>
    <dgm:pt modelId="{9CE88EC1-F4F9-422A-8AAA-152396BC978A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400" b="1" dirty="0" smtClean="0">
              <a:solidFill>
                <a:schemeClr val="accent1">
                  <a:lumMod val="50000"/>
                </a:schemeClr>
              </a:solidFill>
            </a:rPr>
            <a:t>Перициты</a:t>
          </a:r>
          <a:endParaRPr lang="ru-RU" sz="2400" dirty="0">
            <a:solidFill>
              <a:schemeClr val="accent1">
                <a:lumMod val="50000"/>
              </a:schemeClr>
            </a:solidFill>
          </a:endParaRPr>
        </a:p>
      </dgm:t>
    </dgm:pt>
    <dgm:pt modelId="{EC9DE528-632D-422A-ACD7-24837A01F9E9}" type="parTrans" cxnId="{BB186E50-7254-4DB1-8B34-93178580A50A}">
      <dgm:prSet/>
      <dgm:spPr/>
      <dgm:t>
        <a:bodyPr/>
        <a:lstStyle/>
        <a:p>
          <a:endParaRPr lang="ru-RU">
            <a:solidFill>
              <a:schemeClr val="accent1">
                <a:lumMod val="50000"/>
              </a:schemeClr>
            </a:solidFill>
          </a:endParaRPr>
        </a:p>
      </dgm:t>
    </dgm:pt>
    <dgm:pt modelId="{3E4363C3-9450-419B-B3E4-0C398C5BC280}" type="sibTrans" cxnId="{BB186E50-7254-4DB1-8B34-93178580A50A}">
      <dgm:prSet/>
      <dgm:spPr/>
      <dgm:t>
        <a:bodyPr/>
        <a:lstStyle/>
        <a:p>
          <a:endParaRPr lang="ru-RU">
            <a:solidFill>
              <a:schemeClr val="accent1">
                <a:lumMod val="50000"/>
              </a:schemeClr>
            </a:solidFill>
          </a:endParaRPr>
        </a:p>
      </dgm:t>
    </dgm:pt>
    <dgm:pt modelId="{88B44451-7246-4C8A-B6D0-F0FFA87D146E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400" b="1" dirty="0" err="1" smtClean="0">
              <a:solidFill>
                <a:schemeClr val="accent1">
                  <a:lumMod val="50000"/>
                </a:schemeClr>
              </a:solidFill>
            </a:rPr>
            <a:t>Эндотелиоциты</a:t>
          </a:r>
          <a:endParaRPr lang="ru-RU" sz="2400" dirty="0">
            <a:solidFill>
              <a:schemeClr val="accent1">
                <a:lumMod val="50000"/>
              </a:schemeClr>
            </a:solidFill>
          </a:endParaRPr>
        </a:p>
      </dgm:t>
    </dgm:pt>
    <dgm:pt modelId="{84C6E1C8-03EA-4475-B85F-718442CDF2ED}" type="parTrans" cxnId="{F4675BB6-E4D4-4396-8933-662E46159699}">
      <dgm:prSet/>
      <dgm:spPr/>
      <dgm:t>
        <a:bodyPr/>
        <a:lstStyle/>
        <a:p>
          <a:endParaRPr lang="ru-RU">
            <a:solidFill>
              <a:schemeClr val="accent1">
                <a:lumMod val="50000"/>
              </a:schemeClr>
            </a:solidFill>
          </a:endParaRPr>
        </a:p>
      </dgm:t>
    </dgm:pt>
    <dgm:pt modelId="{88E4A3DE-EF88-4944-9CE4-3905C72E50BB}" type="sibTrans" cxnId="{F4675BB6-E4D4-4396-8933-662E46159699}">
      <dgm:prSet/>
      <dgm:spPr/>
      <dgm:t>
        <a:bodyPr/>
        <a:lstStyle/>
        <a:p>
          <a:endParaRPr lang="ru-RU">
            <a:solidFill>
              <a:schemeClr val="accent1">
                <a:lumMod val="50000"/>
              </a:schemeClr>
            </a:solidFill>
          </a:endParaRPr>
        </a:p>
      </dgm:t>
    </dgm:pt>
    <dgm:pt modelId="{67724D8F-D243-45DA-99F6-085B8F93A095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400" b="1" dirty="0" err="1" smtClean="0">
              <a:solidFill>
                <a:schemeClr val="accent1">
                  <a:lumMod val="50000"/>
                </a:schemeClr>
              </a:solidFill>
            </a:rPr>
            <a:t>Пигментоциты</a:t>
          </a:r>
          <a:endParaRPr lang="ru-RU" sz="2400" dirty="0">
            <a:solidFill>
              <a:schemeClr val="accent1">
                <a:lumMod val="50000"/>
              </a:schemeClr>
            </a:solidFill>
          </a:endParaRPr>
        </a:p>
      </dgm:t>
    </dgm:pt>
    <dgm:pt modelId="{C03575A3-0C77-41B1-AC61-F4D39203BB2B}" type="parTrans" cxnId="{AF9BF1B5-A578-4A87-B46A-439D8EC5EF16}">
      <dgm:prSet/>
      <dgm:spPr/>
      <dgm:t>
        <a:bodyPr/>
        <a:lstStyle/>
        <a:p>
          <a:endParaRPr lang="ru-RU">
            <a:solidFill>
              <a:schemeClr val="accent1">
                <a:lumMod val="50000"/>
              </a:schemeClr>
            </a:solidFill>
          </a:endParaRPr>
        </a:p>
      </dgm:t>
    </dgm:pt>
    <dgm:pt modelId="{C2833088-B4C9-4A20-9DB5-57391451194C}" type="sibTrans" cxnId="{AF9BF1B5-A578-4A87-B46A-439D8EC5EF16}">
      <dgm:prSet/>
      <dgm:spPr/>
      <dgm:t>
        <a:bodyPr/>
        <a:lstStyle/>
        <a:p>
          <a:endParaRPr lang="ru-RU">
            <a:solidFill>
              <a:schemeClr val="accent1">
                <a:lumMod val="50000"/>
              </a:schemeClr>
            </a:solidFill>
          </a:endParaRPr>
        </a:p>
      </dgm:t>
    </dgm:pt>
    <dgm:pt modelId="{5D3C9350-E128-4722-931A-6588C184BC8B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400" b="1" dirty="0" err="1" smtClean="0">
              <a:solidFill>
                <a:schemeClr val="accent1">
                  <a:lumMod val="50000"/>
                </a:schemeClr>
              </a:solidFill>
            </a:rPr>
            <a:t>Меланоциты</a:t>
          </a:r>
          <a:r>
            <a:rPr lang="ru-RU" sz="2400" b="1" dirty="0" smtClean="0">
              <a:solidFill>
                <a:schemeClr val="accent1">
                  <a:lumMod val="50000"/>
                </a:schemeClr>
              </a:solidFill>
            </a:rPr>
            <a:t> (пигментные клетки)</a:t>
          </a:r>
          <a:endParaRPr lang="ru-RU" sz="2400" dirty="0">
            <a:solidFill>
              <a:schemeClr val="accent1">
                <a:lumMod val="50000"/>
              </a:schemeClr>
            </a:solidFill>
          </a:endParaRPr>
        </a:p>
      </dgm:t>
    </dgm:pt>
    <dgm:pt modelId="{EBA3A7CE-4294-4A09-96C2-67EC5AA7E74F}" type="parTrans" cxnId="{B1976E41-FB4B-41B6-83BF-4708745510C6}">
      <dgm:prSet/>
      <dgm:spPr/>
      <dgm:t>
        <a:bodyPr/>
        <a:lstStyle/>
        <a:p>
          <a:endParaRPr lang="ru-RU">
            <a:solidFill>
              <a:schemeClr val="accent1">
                <a:lumMod val="50000"/>
              </a:schemeClr>
            </a:solidFill>
          </a:endParaRPr>
        </a:p>
      </dgm:t>
    </dgm:pt>
    <dgm:pt modelId="{3BE0B1C2-8BDF-4CB9-A821-2F64A978A1CE}" type="sibTrans" cxnId="{B1976E41-FB4B-41B6-83BF-4708745510C6}">
      <dgm:prSet/>
      <dgm:spPr/>
      <dgm:t>
        <a:bodyPr/>
        <a:lstStyle/>
        <a:p>
          <a:endParaRPr lang="ru-RU">
            <a:solidFill>
              <a:schemeClr val="accent1">
                <a:lumMod val="50000"/>
              </a:schemeClr>
            </a:solidFill>
          </a:endParaRPr>
        </a:p>
      </dgm:t>
    </dgm:pt>
    <dgm:pt modelId="{458ABFB2-7E9A-4209-B1D9-B4FA247AC493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400" b="1" dirty="0" err="1" smtClean="0">
              <a:solidFill>
                <a:schemeClr val="accent1">
                  <a:lumMod val="50000"/>
                </a:schemeClr>
              </a:solidFill>
            </a:rPr>
            <a:t>Ретикулоциты</a:t>
          </a:r>
          <a:endParaRPr lang="ru-RU" sz="2400" dirty="0">
            <a:solidFill>
              <a:schemeClr val="accent1">
                <a:lumMod val="50000"/>
              </a:schemeClr>
            </a:solidFill>
          </a:endParaRPr>
        </a:p>
      </dgm:t>
    </dgm:pt>
    <dgm:pt modelId="{E76E9739-F1E8-441C-AC57-4B2122F7C1C6}" type="parTrans" cxnId="{264757E9-21B3-41B7-A4EA-B1EC01115FA6}">
      <dgm:prSet/>
      <dgm:spPr/>
      <dgm:t>
        <a:bodyPr/>
        <a:lstStyle/>
        <a:p>
          <a:endParaRPr lang="ru-RU">
            <a:solidFill>
              <a:schemeClr val="accent1">
                <a:lumMod val="50000"/>
              </a:schemeClr>
            </a:solidFill>
          </a:endParaRPr>
        </a:p>
      </dgm:t>
    </dgm:pt>
    <dgm:pt modelId="{99B40BEF-7DD2-4B7D-9D7C-602ADC67BF04}" type="sibTrans" cxnId="{264757E9-21B3-41B7-A4EA-B1EC01115FA6}">
      <dgm:prSet/>
      <dgm:spPr/>
      <dgm:t>
        <a:bodyPr/>
        <a:lstStyle/>
        <a:p>
          <a:endParaRPr lang="ru-RU">
            <a:solidFill>
              <a:schemeClr val="accent1">
                <a:lumMod val="50000"/>
              </a:schemeClr>
            </a:solidFill>
          </a:endParaRPr>
        </a:p>
      </dgm:t>
    </dgm:pt>
    <dgm:pt modelId="{4866D842-B52A-42D9-8C60-F575ECE79BEC}" type="pres">
      <dgm:prSet presAssocID="{C0CAF1BB-2F3E-4227-93FD-9760AC0BA8FA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113A4BF-6358-4192-905F-39574D9D4B36}" type="pres">
      <dgm:prSet presAssocID="{6BEA0128-DF3F-456C-AA35-334736EA1997}" presName="parentLin" presStyleCnt="0"/>
      <dgm:spPr/>
    </dgm:pt>
    <dgm:pt modelId="{5B0A713E-7BE8-4EAD-A145-DDEF91C24324}" type="pres">
      <dgm:prSet presAssocID="{6BEA0128-DF3F-456C-AA35-334736EA1997}" presName="parentLeftMargin" presStyleLbl="node1" presStyleIdx="0" presStyleCnt="11"/>
      <dgm:spPr/>
      <dgm:t>
        <a:bodyPr/>
        <a:lstStyle/>
        <a:p>
          <a:endParaRPr lang="ru-RU"/>
        </a:p>
      </dgm:t>
    </dgm:pt>
    <dgm:pt modelId="{01657EBA-DCDC-406A-9302-E00CA95F713E}" type="pres">
      <dgm:prSet presAssocID="{6BEA0128-DF3F-456C-AA35-334736EA1997}" presName="parentText" presStyleLbl="node1" presStyleIdx="0" presStyleCnt="11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537EEA-558B-45A7-836D-B5931C40029F}" type="pres">
      <dgm:prSet presAssocID="{6BEA0128-DF3F-456C-AA35-334736EA1997}" presName="negativeSpace" presStyleCnt="0"/>
      <dgm:spPr/>
    </dgm:pt>
    <dgm:pt modelId="{EEAD13CA-DBBE-4D1C-B1CE-53D150A3BC27}" type="pres">
      <dgm:prSet presAssocID="{6BEA0128-DF3F-456C-AA35-334736EA1997}" presName="childText" presStyleLbl="conFgAcc1" presStyleIdx="0" presStyleCnt="11">
        <dgm:presLayoutVars>
          <dgm:bulletEnabled val="1"/>
        </dgm:presLayoutVars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/>
        </a:p>
      </dgm:t>
    </dgm:pt>
    <dgm:pt modelId="{1CBAB099-8B94-4B19-8DC5-953ED0B9150A}" type="pres">
      <dgm:prSet presAssocID="{9EDF2477-BA31-48A6-BE80-AE64C8E1137E}" presName="spaceBetweenRectangles" presStyleCnt="0"/>
      <dgm:spPr/>
    </dgm:pt>
    <dgm:pt modelId="{595A429D-EBE6-4C97-8DC7-AEDE74E16A6F}" type="pres">
      <dgm:prSet presAssocID="{9941208E-9C97-4209-A923-1B2D751B9B3C}" presName="parentLin" presStyleCnt="0"/>
      <dgm:spPr/>
    </dgm:pt>
    <dgm:pt modelId="{5E59F61F-193E-45D9-8F4E-2F17FB63D853}" type="pres">
      <dgm:prSet presAssocID="{9941208E-9C97-4209-A923-1B2D751B9B3C}" presName="parentLeftMargin" presStyleLbl="node1" presStyleIdx="0" presStyleCnt="11"/>
      <dgm:spPr/>
      <dgm:t>
        <a:bodyPr/>
        <a:lstStyle/>
        <a:p>
          <a:endParaRPr lang="ru-RU"/>
        </a:p>
      </dgm:t>
    </dgm:pt>
    <dgm:pt modelId="{B3E1AA8D-AE09-48E3-8565-B941E4A5A5B6}" type="pres">
      <dgm:prSet presAssocID="{9941208E-9C97-4209-A923-1B2D751B9B3C}" presName="parentText" presStyleLbl="node1" presStyleIdx="1" presStyleCnt="11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2B6581-ADB4-4C98-BC94-6715468A41A5}" type="pres">
      <dgm:prSet presAssocID="{9941208E-9C97-4209-A923-1B2D751B9B3C}" presName="negativeSpace" presStyleCnt="0"/>
      <dgm:spPr/>
    </dgm:pt>
    <dgm:pt modelId="{7837B8AB-398A-4F6C-8997-AC3ABAC76268}" type="pres">
      <dgm:prSet presAssocID="{9941208E-9C97-4209-A923-1B2D751B9B3C}" presName="childText" presStyleLbl="conFgAcc1" presStyleIdx="1" presStyleCnt="11">
        <dgm:presLayoutVars>
          <dgm:bulletEnabled val="1"/>
        </dgm:presLayoutVars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/>
        </a:p>
      </dgm:t>
    </dgm:pt>
    <dgm:pt modelId="{8BF7B1F8-9628-43E8-BCF1-32E21A55A4C9}" type="pres">
      <dgm:prSet presAssocID="{94A41914-7564-4346-8986-10EA051C06E5}" presName="spaceBetweenRectangles" presStyleCnt="0"/>
      <dgm:spPr/>
    </dgm:pt>
    <dgm:pt modelId="{E91928EC-0823-4A4A-B9A5-F7522A659EFA}" type="pres">
      <dgm:prSet presAssocID="{85FAEE82-A83B-4E03-8180-63FD615D78EA}" presName="parentLin" presStyleCnt="0"/>
      <dgm:spPr/>
    </dgm:pt>
    <dgm:pt modelId="{C4B50666-B254-47F2-BF8C-A36E03DCCC9E}" type="pres">
      <dgm:prSet presAssocID="{85FAEE82-A83B-4E03-8180-63FD615D78EA}" presName="parentLeftMargin" presStyleLbl="node1" presStyleIdx="1" presStyleCnt="11"/>
      <dgm:spPr/>
      <dgm:t>
        <a:bodyPr/>
        <a:lstStyle/>
        <a:p>
          <a:endParaRPr lang="ru-RU"/>
        </a:p>
      </dgm:t>
    </dgm:pt>
    <dgm:pt modelId="{04BC8F3E-D157-47B9-9320-2BD9FD4B0316}" type="pres">
      <dgm:prSet presAssocID="{85FAEE82-A83B-4E03-8180-63FD615D78EA}" presName="parentText" presStyleLbl="node1" presStyleIdx="2" presStyleCnt="11" custScaleX="142857" custLinFactNeighborX="515" custLinFactNeighborY="-639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7EA7A6-CD72-4216-82B4-9BBF0107A65D}" type="pres">
      <dgm:prSet presAssocID="{85FAEE82-A83B-4E03-8180-63FD615D78EA}" presName="negativeSpace" presStyleCnt="0"/>
      <dgm:spPr/>
    </dgm:pt>
    <dgm:pt modelId="{50C147C8-42BA-462B-A556-705F7CEE7D8D}" type="pres">
      <dgm:prSet presAssocID="{85FAEE82-A83B-4E03-8180-63FD615D78EA}" presName="childText" presStyleLbl="conFgAcc1" presStyleIdx="2" presStyleCnt="11">
        <dgm:presLayoutVars>
          <dgm:bulletEnabled val="1"/>
        </dgm:presLayoutVars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/>
        </a:p>
      </dgm:t>
    </dgm:pt>
    <dgm:pt modelId="{83FAD06A-476E-4DBB-98C0-762791933407}" type="pres">
      <dgm:prSet presAssocID="{6E08DEAD-4E5B-429B-BE9A-5DDAD44B25D2}" presName="spaceBetweenRectangles" presStyleCnt="0"/>
      <dgm:spPr/>
    </dgm:pt>
    <dgm:pt modelId="{4E4585F2-66A0-4F8D-9822-D6916B360F33}" type="pres">
      <dgm:prSet presAssocID="{70A08657-E7ED-4165-AFFC-69EA7DE0E752}" presName="parentLin" presStyleCnt="0"/>
      <dgm:spPr/>
    </dgm:pt>
    <dgm:pt modelId="{15BCCDFE-3167-4C46-93BE-F857E051F499}" type="pres">
      <dgm:prSet presAssocID="{70A08657-E7ED-4165-AFFC-69EA7DE0E752}" presName="parentLeftMargin" presStyleLbl="node1" presStyleIdx="2" presStyleCnt="11"/>
      <dgm:spPr/>
      <dgm:t>
        <a:bodyPr/>
        <a:lstStyle/>
        <a:p>
          <a:endParaRPr lang="ru-RU"/>
        </a:p>
      </dgm:t>
    </dgm:pt>
    <dgm:pt modelId="{DCDC775E-F9D1-4CE7-9342-F12F1893A1B5}" type="pres">
      <dgm:prSet presAssocID="{70A08657-E7ED-4165-AFFC-69EA7DE0E752}" presName="parentText" presStyleLbl="node1" presStyleIdx="3" presStyleCnt="11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91F349-C8B4-4548-948A-34E330727153}" type="pres">
      <dgm:prSet presAssocID="{70A08657-E7ED-4165-AFFC-69EA7DE0E752}" presName="negativeSpace" presStyleCnt="0"/>
      <dgm:spPr/>
    </dgm:pt>
    <dgm:pt modelId="{827D7264-3D5E-4F56-A46E-A547249DE058}" type="pres">
      <dgm:prSet presAssocID="{70A08657-E7ED-4165-AFFC-69EA7DE0E752}" presName="childText" presStyleLbl="conFgAcc1" presStyleIdx="3" presStyleCnt="11">
        <dgm:presLayoutVars>
          <dgm:bulletEnabled val="1"/>
        </dgm:presLayoutVars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/>
        </a:p>
      </dgm:t>
    </dgm:pt>
    <dgm:pt modelId="{00893B7D-05B0-40B5-A306-09EC3A5AAACA}" type="pres">
      <dgm:prSet presAssocID="{8E5AE088-5AF2-4D52-AA21-064EC8D0F148}" presName="spaceBetweenRectangles" presStyleCnt="0"/>
      <dgm:spPr/>
    </dgm:pt>
    <dgm:pt modelId="{EAF62266-01CE-46A1-8EBF-9EC7175F8E76}" type="pres">
      <dgm:prSet presAssocID="{88B44451-7246-4C8A-B6D0-F0FFA87D146E}" presName="parentLin" presStyleCnt="0"/>
      <dgm:spPr/>
    </dgm:pt>
    <dgm:pt modelId="{C4ADA288-E31C-44F0-AD08-0D5FDB8057AA}" type="pres">
      <dgm:prSet presAssocID="{88B44451-7246-4C8A-B6D0-F0FFA87D146E}" presName="parentLeftMargin" presStyleLbl="node1" presStyleIdx="3" presStyleCnt="11"/>
      <dgm:spPr/>
      <dgm:t>
        <a:bodyPr/>
        <a:lstStyle/>
        <a:p>
          <a:endParaRPr lang="ru-RU"/>
        </a:p>
      </dgm:t>
    </dgm:pt>
    <dgm:pt modelId="{A1500FCC-68AE-4914-A9A1-6BCC4777B46E}" type="pres">
      <dgm:prSet presAssocID="{88B44451-7246-4C8A-B6D0-F0FFA87D146E}" presName="parentText" presStyleLbl="node1" presStyleIdx="4" presStyleCnt="11" custScaleX="142857" custLinFactNeighborX="515" custLinFactNeighborY="339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F3A4A6-C0FF-4D16-B2B4-1AD55FBE0840}" type="pres">
      <dgm:prSet presAssocID="{88B44451-7246-4C8A-B6D0-F0FFA87D146E}" presName="negativeSpace" presStyleCnt="0"/>
      <dgm:spPr/>
    </dgm:pt>
    <dgm:pt modelId="{F8FBB0AB-5634-4770-BE79-0983A17C7D6E}" type="pres">
      <dgm:prSet presAssocID="{88B44451-7246-4C8A-B6D0-F0FFA87D146E}" presName="childText" presStyleLbl="conFgAcc1" presStyleIdx="4" presStyleCnt="11">
        <dgm:presLayoutVars>
          <dgm:bulletEnabled val="1"/>
        </dgm:presLayoutVars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/>
        </a:p>
      </dgm:t>
    </dgm:pt>
    <dgm:pt modelId="{A77950F3-E128-45BB-A215-7E077C10EB7B}" type="pres">
      <dgm:prSet presAssocID="{88E4A3DE-EF88-4944-9CE4-3905C72E50BB}" presName="spaceBetweenRectangles" presStyleCnt="0"/>
      <dgm:spPr/>
    </dgm:pt>
    <dgm:pt modelId="{1A1E3C6C-2D53-4843-AAF0-02343650323D}" type="pres">
      <dgm:prSet presAssocID="{9CE88EC1-F4F9-422A-8AAA-152396BC978A}" presName="parentLin" presStyleCnt="0"/>
      <dgm:spPr/>
    </dgm:pt>
    <dgm:pt modelId="{0F1B907B-974A-46BA-846E-130BA6ADCB94}" type="pres">
      <dgm:prSet presAssocID="{9CE88EC1-F4F9-422A-8AAA-152396BC978A}" presName="parentLeftMargin" presStyleLbl="node1" presStyleIdx="4" presStyleCnt="11"/>
      <dgm:spPr/>
      <dgm:t>
        <a:bodyPr/>
        <a:lstStyle/>
        <a:p>
          <a:endParaRPr lang="ru-RU"/>
        </a:p>
      </dgm:t>
    </dgm:pt>
    <dgm:pt modelId="{55FD31B1-25E4-40CA-B452-18918404B81A}" type="pres">
      <dgm:prSet presAssocID="{9CE88EC1-F4F9-422A-8AAA-152396BC978A}" presName="parentText" presStyleLbl="node1" presStyleIdx="5" presStyleCnt="11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F97565-151B-4E57-9A80-BFBE96608FAA}" type="pres">
      <dgm:prSet presAssocID="{9CE88EC1-F4F9-422A-8AAA-152396BC978A}" presName="negativeSpace" presStyleCnt="0"/>
      <dgm:spPr/>
    </dgm:pt>
    <dgm:pt modelId="{FDE8FE0B-BFE0-408D-BD29-63942F9976BA}" type="pres">
      <dgm:prSet presAssocID="{9CE88EC1-F4F9-422A-8AAA-152396BC978A}" presName="childText" presStyleLbl="conFgAcc1" presStyleIdx="5" presStyleCnt="11">
        <dgm:presLayoutVars>
          <dgm:bulletEnabled val="1"/>
        </dgm:presLayoutVars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/>
        </a:p>
      </dgm:t>
    </dgm:pt>
    <dgm:pt modelId="{D278228C-59BB-4C3A-989B-E69FBFB5C886}" type="pres">
      <dgm:prSet presAssocID="{3E4363C3-9450-419B-B3E4-0C398C5BC280}" presName="spaceBetweenRectangles" presStyleCnt="0"/>
      <dgm:spPr/>
    </dgm:pt>
    <dgm:pt modelId="{57E8EC04-65CE-47DE-BE07-8816824746E7}" type="pres">
      <dgm:prSet presAssocID="{9388564B-8D17-4210-BC0E-AB8003C02DC0}" presName="parentLin" presStyleCnt="0"/>
      <dgm:spPr/>
    </dgm:pt>
    <dgm:pt modelId="{B565A9AC-4D8D-4F24-9B1B-BD56CE5EE056}" type="pres">
      <dgm:prSet presAssocID="{9388564B-8D17-4210-BC0E-AB8003C02DC0}" presName="parentLeftMargin" presStyleLbl="node1" presStyleIdx="5" presStyleCnt="11"/>
      <dgm:spPr/>
      <dgm:t>
        <a:bodyPr/>
        <a:lstStyle/>
        <a:p>
          <a:endParaRPr lang="ru-RU"/>
        </a:p>
      </dgm:t>
    </dgm:pt>
    <dgm:pt modelId="{FAFFBFBB-473C-489A-A60A-3DF0025CE90B}" type="pres">
      <dgm:prSet presAssocID="{9388564B-8D17-4210-BC0E-AB8003C02DC0}" presName="parentText" presStyleLbl="node1" presStyleIdx="6" presStyleCnt="11" custScaleX="142857" custLinFactNeighborX="2262" custLinFactNeighborY="-1120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61CDFC-AEE7-4B63-B00B-2CA1DA4A5E8B}" type="pres">
      <dgm:prSet presAssocID="{9388564B-8D17-4210-BC0E-AB8003C02DC0}" presName="negativeSpace" presStyleCnt="0"/>
      <dgm:spPr/>
    </dgm:pt>
    <dgm:pt modelId="{93BBF4D8-F407-4A11-9224-E524DE2A0951}" type="pres">
      <dgm:prSet presAssocID="{9388564B-8D17-4210-BC0E-AB8003C02DC0}" presName="childText" presStyleLbl="conFgAcc1" presStyleIdx="6" presStyleCnt="11">
        <dgm:presLayoutVars>
          <dgm:bulletEnabled val="1"/>
        </dgm:presLayoutVars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/>
        </a:p>
      </dgm:t>
    </dgm:pt>
    <dgm:pt modelId="{DD0202E9-52F0-47E7-AC3B-A637E5A566C3}" type="pres">
      <dgm:prSet presAssocID="{26318E70-6A07-4B25-A125-528173AAD1D8}" presName="spaceBetweenRectangles" presStyleCnt="0"/>
      <dgm:spPr/>
    </dgm:pt>
    <dgm:pt modelId="{32A3AF9D-9309-40C2-8227-FACE5A1D76B7}" type="pres">
      <dgm:prSet presAssocID="{FB97B346-5B76-44E0-BC75-4C57E317F535}" presName="parentLin" presStyleCnt="0"/>
      <dgm:spPr/>
    </dgm:pt>
    <dgm:pt modelId="{5A50F2A8-6161-49F3-809A-C13A69FC0F6B}" type="pres">
      <dgm:prSet presAssocID="{FB97B346-5B76-44E0-BC75-4C57E317F535}" presName="parentLeftMargin" presStyleLbl="node1" presStyleIdx="6" presStyleCnt="11"/>
      <dgm:spPr/>
      <dgm:t>
        <a:bodyPr/>
        <a:lstStyle/>
        <a:p>
          <a:endParaRPr lang="ru-RU"/>
        </a:p>
      </dgm:t>
    </dgm:pt>
    <dgm:pt modelId="{3BE37553-32D4-408F-97E4-A441D33E733F}" type="pres">
      <dgm:prSet presAssocID="{FB97B346-5B76-44E0-BC75-4C57E317F535}" presName="parentText" presStyleLbl="node1" presStyleIdx="7" presStyleCnt="11" custScaleX="142857" custScaleY="11829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8DE773-7E11-4608-B32A-5FBAB070655E}" type="pres">
      <dgm:prSet presAssocID="{FB97B346-5B76-44E0-BC75-4C57E317F535}" presName="negativeSpace" presStyleCnt="0"/>
      <dgm:spPr/>
    </dgm:pt>
    <dgm:pt modelId="{5F7E43EA-4A74-4543-8CC4-01ADF1AD33F6}" type="pres">
      <dgm:prSet presAssocID="{FB97B346-5B76-44E0-BC75-4C57E317F535}" presName="childText" presStyleLbl="conFgAcc1" presStyleIdx="7" presStyleCnt="11">
        <dgm:presLayoutVars>
          <dgm:bulletEnabled val="1"/>
        </dgm:presLayoutVars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/>
        </a:p>
      </dgm:t>
    </dgm:pt>
    <dgm:pt modelId="{AA824092-B5E7-4F48-82E6-7769AF46E1C0}" type="pres">
      <dgm:prSet presAssocID="{07DBE55E-4AE6-4482-B93E-AC8A255097F8}" presName="spaceBetweenRectangles" presStyleCnt="0"/>
      <dgm:spPr/>
    </dgm:pt>
    <dgm:pt modelId="{C5DEBB13-FF31-456A-B6B7-30864A7BC671}" type="pres">
      <dgm:prSet presAssocID="{67724D8F-D243-45DA-99F6-085B8F93A095}" presName="parentLin" presStyleCnt="0"/>
      <dgm:spPr/>
    </dgm:pt>
    <dgm:pt modelId="{EDE318BB-145F-47A0-A220-70BA35AA9C10}" type="pres">
      <dgm:prSet presAssocID="{67724D8F-D243-45DA-99F6-085B8F93A095}" presName="parentLeftMargin" presStyleLbl="node1" presStyleIdx="7" presStyleCnt="11"/>
      <dgm:spPr/>
      <dgm:t>
        <a:bodyPr/>
        <a:lstStyle/>
        <a:p>
          <a:endParaRPr lang="ru-RU"/>
        </a:p>
      </dgm:t>
    </dgm:pt>
    <dgm:pt modelId="{15B4E630-32F3-4B91-9B44-E310BC66F5C1}" type="pres">
      <dgm:prSet presAssocID="{67724D8F-D243-45DA-99F6-085B8F93A095}" presName="parentText" presStyleLbl="node1" presStyleIdx="8" presStyleCnt="11" custScaleX="142857" custLinFactNeighborX="515" custLinFactNeighborY="468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862B7A-75E8-48DE-AB94-17DDEF6FE749}" type="pres">
      <dgm:prSet presAssocID="{67724D8F-D243-45DA-99F6-085B8F93A095}" presName="negativeSpace" presStyleCnt="0"/>
      <dgm:spPr/>
    </dgm:pt>
    <dgm:pt modelId="{D2271925-AB1C-437F-87BD-D5F0CF8BFB8E}" type="pres">
      <dgm:prSet presAssocID="{67724D8F-D243-45DA-99F6-085B8F93A095}" presName="childText" presStyleLbl="conFgAcc1" presStyleIdx="8" presStyleCnt="11">
        <dgm:presLayoutVars>
          <dgm:bulletEnabled val="1"/>
        </dgm:presLayoutVars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/>
        </a:p>
      </dgm:t>
    </dgm:pt>
    <dgm:pt modelId="{10ABB5D4-9925-4CED-87F3-4D60FDF3C463}" type="pres">
      <dgm:prSet presAssocID="{C2833088-B4C9-4A20-9DB5-57391451194C}" presName="spaceBetweenRectangles" presStyleCnt="0"/>
      <dgm:spPr/>
    </dgm:pt>
    <dgm:pt modelId="{CD575892-7D2D-4B42-9C0E-25E9213A2551}" type="pres">
      <dgm:prSet presAssocID="{5D3C9350-E128-4722-931A-6588C184BC8B}" presName="parentLin" presStyleCnt="0"/>
      <dgm:spPr/>
    </dgm:pt>
    <dgm:pt modelId="{071EF08C-AD87-461B-9AB2-E868D07A798F}" type="pres">
      <dgm:prSet presAssocID="{5D3C9350-E128-4722-931A-6588C184BC8B}" presName="parentLeftMargin" presStyleLbl="node1" presStyleIdx="8" presStyleCnt="11"/>
      <dgm:spPr/>
      <dgm:t>
        <a:bodyPr/>
        <a:lstStyle/>
        <a:p>
          <a:endParaRPr lang="ru-RU"/>
        </a:p>
      </dgm:t>
    </dgm:pt>
    <dgm:pt modelId="{79E5B505-F2CF-46CD-ADE9-EF7CF72CF872}" type="pres">
      <dgm:prSet presAssocID="{5D3C9350-E128-4722-931A-6588C184BC8B}" presName="parentText" presStyleLbl="node1" presStyleIdx="9" presStyleCnt="11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CA2151-D650-4F12-8F7D-737887217EC9}" type="pres">
      <dgm:prSet presAssocID="{5D3C9350-E128-4722-931A-6588C184BC8B}" presName="negativeSpace" presStyleCnt="0"/>
      <dgm:spPr/>
    </dgm:pt>
    <dgm:pt modelId="{E1237645-EE8C-43D9-8501-B27437F88DA0}" type="pres">
      <dgm:prSet presAssocID="{5D3C9350-E128-4722-931A-6588C184BC8B}" presName="childText" presStyleLbl="conFgAcc1" presStyleIdx="9" presStyleCnt="11">
        <dgm:presLayoutVars>
          <dgm:bulletEnabled val="1"/>
        </dgm:presLayoutVars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/>
        </a:p>
      </dgm:t>
    </dgm:pt>
    <dgm:pt modelId="{11895D49-0935-46BD-A316-7AA64733CE44}" type="pres">
      <dgm:prSet presAssocID="{3BE0B1C2-8BDF-4CB9-A821-2F64A978A1CE}" presName="spaceBetweenRectangles" presStyleCnt="0"/>
      <dgm:spPr/>
    </dgm:pt>
    <dgm:pt modelId="{21DF6761-64BA-4A5E-81D1-6C383BE97EC7}" type="pres">
      <dgm:prSet presAssocID="{458ABFB2-7E9A-4209-B1D9-B4FA247AC493}" presName="parentLin" presStyleCnt="0"/>
      <dgm:spPr/>
    </dgm:pt>
    <dgm:pt modelId="{1079D9F1-183A-411D-97B1-B87EF21E192D}" type="pres">
      <dgm:prSet presAssocID="{458ABFB2-7E9A-4209-B1D9-B4FA247AC493}" presName="parentLeftMargin" presStyleLbl="node1" presStyleIdx="9" presStyleCnt="11"/>
      <dgm:spPr/>
      <dgm:t>
        <a:bodyPr/>
        <a:lstStyle/>
        <a:p>
          <a:endParaRPr lang="ru-RU"/>
        </a:p>
      </dgm:t>
    </dgm:pt>
    <dgm:pt modelId="{C7EFD73A-0B80-4507-B2F2-8F94ED0EBBF6}" type="pres">
      <dgm:prSet presAssocID="{458ABFB2-7E9A-4209-B1D9-B4FA247AC493}" presName="parentText" presStyleLbl="node1" presStyleIdx="10" presStyleCnt="11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576D07-CC79-410A-AEEC-7A45CC34911D}" type="pres">
      <dgm:prSet presAssocID="{458ABFB2-7E9A-4209-B1D9-B4FA247AC493}" presName="negativeSpace" presStyleCnt="0"/>
      <dgm:spPr/>
    </dgm:pt>
    <dgm:pt modelId="{294A41CE-0D4F-43F6-B19B-0C1AC448CA65}" type="pres">
      <dgm:prSet presAssocID="{458ABFB2-7E9A-4209-B1D9-B4FA247AC493}" presName="childText" presStyleLbl="conFgAcc1" presStyleIdx="10" presStyleCnt="11">
        <dgm:presLayoutVars>
          <dgm:bulletEnabled val="1"/>
        </dgm:presLayoutVars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/>
        </a:p>
      </dgm:t>
    </dgm:pt>
  </dgm:ptLst>
  <dgm:cxnLst>
    <dgm:cxn modelId="{E242935D-9450-48D5-BBD6-01743F21891F}" type="presOf" srcId="{9941208E-9C97-4209-A923-1B2D751B9B3C}" destId="{B3E1AA8D-AE09-48E3-8565-B941E4A5A5B6}" srcOrd="1" destOrd="0" presId="urn:microsoft.com/office/officeart/2005/8/layout/list1"/>
    <dgm:cxn modelId="{C35AC8EC-F594-4C38-818F-ED03E9EBEB66}" srcId="{C0CAF1BB-2F3E-4227-93FD-9760AC0BA8FA}" destId="{9388564B-8D17-4210-BC0E-AB8003C02DC0}" srcOrd="6" destOrd="0" parTransId="{C29F1B0E-6981-4E74-9B30-456F1345AA8D}" sibTransId="{26318E70-6A07-4B25-A125-528173AAD1D8}"/>
    <dgm:cxn modelId="{54882277-EA19-46ED-896B-7BA72B582723}" type="presOf" srcId="{FB97B346-5B76-44E0-BC75-4C57E317F535}" destId="{3BE37553-32D4-408F-97E4-A441D33E733F}" srcOrd="1" destOrd="0" presId="urn:microsoft.com/office/officeart/2005/8/layout/list1"/>
    <dgm:cxn modelId="{7D82BBDE-6964-44B3-B363-C9F25E506335}" type="presOf" srcId="{9941208E-9C97-4209-A923-1B2D751B9B3C}" destId="{5E59F61F-193E-45D9-8F4E-2F17FB63D853}" srcOrd="0" destOrd="0" presId="urn:microsoft.com/office/officeart/2005/8/layout/list1"/>
    <dgm:cxn modelId="{6C2D80C0-2369-4E89-8C95-1F9CBD265EEE}" srcId="{C0CAF1BB-2F3E-4227-93FD-9760AC0BA8FA}" destId="{FB97B346-5B76-44E0-BC75-4C57E317F535}" srcOrd="7" destOrd="0" parTransId="{C8DEEED0-2C02-44B1-8433-DA580A44621B}" sibTransId="{07DBE55E-4AE6-4482-B93E-AC8A255097F8}"/>
    <dgm:cxn modelId="{C412A2F3-A903-451C-9364-4EDCE65864CD}" type="presOf" srcId="{458ABFB2-7E9A-4209-B1D9-B4FA247AC493}" destId="{C7EFD73A-0B80-4507-B2F2-8F94ED0EBBF6}" srcOrd="1" destOrd="0" presId="urn:microsoft.com/office/officeart/2005/8/layout/list1"/>
    <dgm:cxn modelId="{B1976E41-FB4B-41B6-83BF-4708745510C6}" srcId="{C0CAF1BB-2F3E-4227-93FD-9760AC0BA8FA}" destId="{5D3C9350-E128-4722-931A-6588C184BC8B}" srcOrd="9" destOrd="0" parTransId="{EBA3A7CE-4294-4A09-96C2-67EC5AA7E74F}" sibTransId="{3BE0B1C2-8BDF-4CB9-A821-2F64A978A1CE}"/>
    <dgm:cxn modelId="{47712E83-FF8E-4C1D-9E9D-F9FFD5F9DF1F}" type="presOf" srcId="{88B44451-7246-4C8A-B6D0-F0FFA87D146E}" destId="{A1500FCC-68AE-4914-A9A1-6BCC4777B46E}" srcOrd="1" destOrd="0" presId="urn:microsoft.com/office/officeart/2005/8/layout/list1"/>
    <dgm:cxn modelId="{B47A8D13-21F9-488C-A5B0-110E98BFB7A9}" type="presOf" srcId="{67724D8F-D243-45DA-99F6-085B8F93A095}" destId="{EDE318BB-145F-47A0-A220-70BA35AA9C10}" srcOrd="0" destOrd="0" presId="urn:microsoft.com/office/officeart/2005/8/layout/list1"/>
    <dgm:cxn modelId="{43BCE6EA-7B8F-4ED1-9E26-5709476A7475}" type="presOf" srcId="{6BEA0128-DF3F-456C-AA35-334736EA1997}" destId="{01657EBA-DCDC-406A-9302-E00CA95F713E}" srcOrd="1" destOrd="0" presId="urn:microsoft.com/office/officeart/2005/8/layout/list1"/>
    <dgm:cxn modelId="{F4675BB6-E4D4-4396-8933-662E46159699}" srcId="{C0CAF1BB-2F3E-4227-93FD-9760AC0BA8FA}" destId="{88B44451-7246-4C8A-B6D0-F0FFA87D146E}" srcOrd="4" destOrd="0" parTransId="{84C6E1C8-03EA-4475-B85F-718442CDF2ED}" sibTransId="{88E4A3DE-EF88-4944-9CE4-3905C72E50BB}"/>
    <dgm:cxn modelId="{AF9BF1B5-A578-4A87-B46A-439D8EC5EF16}" srcId="{C0CAF1BB-2F3E-4227-93FD-9760AC0BA8FA}" destId="{67724D8F-D243-45DA-99F6-085B8F93A095}" srcOrd="8" destOrd="0" parTransId="{C03575A3-0C77-41B1-AC61-F4D39203BB2B}" sibTransId="{C2833088-B4C9-4A20-9DB5-57391451194C}"/>
    <dgm:cxn modelId="{454B703C-1B24-4FC3-9EEA-DC038AD8B233}" type="presOf" srcId="{5D3C9350-E128-4722-931A-6588C184BC8B}" destId="{79E5B505-F2CF-46CD-ADE9-EF7CF72CF872}" srcOrd="1" destOrd="0" presId="urn:microsoft.com/office/officeart/2005/8/layout/list1"/>
    <dgm:cxn modelId="{C1DF1239-4179-492B-A061-8F27B6633084}" srcId="{C0CAF1BB-2F3E-4227-93FD-9760AC0BA8FA}" destId="{70A08657-E7ED-4165-AFFC-69EA7DE0E752}" srcOrd="3" destOrd="0" parTransId="{DCE26B9F-42CC-48E6-8501-0371D2AAE292}" sibTransId="{8E5AE088-5AF2-4D52-AA21-064EC8D0F148}"/>
    <dgm:cxn modelId="{287484CD-E4E2-46DA-A65A-C840F9B7E77A}" type="presOf" srcId="{88B44451-7246-4C8A-B6D0-F0FFA87D146E}" destId="{C4ADA288-E31C-44F0-AD08-0D5FDB8057AA}" srcOrd="0" destOrd="0" presId="urn:microsoft.com/office/officeart/2005/8/layout/list1"/>
    <dgm:cxn modelId="{02D1ED93-B433-476C-A1C0-15603EC9CC46}" type="presOf" srcId="{67724D8F-D243-45DA-99F6-085B8F93A095}" destId="{15B4E630-32F3-4B91-9B44-E310BC66F5C1}" srcOrd="1" destOrd="0" presId="urn:microsoft.com/office/officeart/2005/8/layout/list1"/>
    <dgm:cxn modelId="{8776F308-FB8B-4BBA-9DCB-244E159786D3}" srcId="{C0CAF1BB-2F3E-4227-93FD-9760AC0BA8FA}" destId="{9941208E-9C97-4209-A923-1B2D751B9B3C}" srcOrd="1" destOrd="0" parTransId="{52BED402-B0B6-4C53-9AD9-1369F7096850}" sibTransId="{94A41914-7564-4346-8986-10EA051C06E5}"/>
    <dgm:cxn modelId="{26579D20-C8F0-4D68-B10F-68428124A9FD}" type="presOf" srcId="{FB97B346-5B76-44E0-BC75-4C57E317F535}" destId="{5A50F2A8-6161-49F3-809A-C13A69FC0F6B}" srcOrd="0" destOrd="0" presId="urn:microsoft.com/office/officeart/2005/8/layout/list1"/>
    <dgm:cxn modelId="{3D72EAC9-8720-42FE-9051-733AE108010B}" type="presOf" srcId="{458ABFB2-7E9A-4209-B1D9-B4FA247AC493}" destId="{1079D9F1-183A-411D-97B1-B87EF21E192D}" srcOrd="0" destOrd="0" presId="urn:microsoft.com/office/officeart/2005/8/layout/list1"/>
    <dgm:cxn modelId="{BB186E50-7254-4DB1-8B34-93178580A50A}" srcId="{C0CAF1BB-2F3E-4227-93FD-9760AC0BA8FA}" destId="{9CE88EC1-F4F9-422A-8AAA-152396BC978A}" srcOrd="5" destOrd="0" parTransId="{EC9DE528-632D-422A-ACD7-24837A01F9E9}" sibTransId="{3E4363C3-9450-419B-B3E4-0C398C5BC280}"/>
    <dgm:cxn modelId="{E3A59AE0-E2D4-493C-A80B-353FC2302A0D}" type="presOf" srcId="{6BEA0128-DF3F-456C-AA35-334736EA1997}" destId="{5B0A713E-7BE8-4EAD-A145-DDEF91C24324}" srcOrd="0" destOrd="0" presId="urn:microsoft.com/office/officeart/2005/8/layout/list1"/>
    <dgm:cxn modelId="{E682BD4B-5A49-49C5-B6DD-4A8499B0CB4C}" type="presOf" srcId="{5D3C9350-E128-4722-931A-6588C184BC8B}" destId="{071EF08C-AD87-461B-9AB2-E868D07A798F}" srcOrd="0" destOrd="0" presId="urn:microsoft.com/office/officeart/2005/8/layout/list1"/>
    <dgm:cxn modelId="{8C69326A-195F-48E5-86BC-D22E9ADDFC9B}" type="presOf" srcId="{85FAEE82-A83B-4E03-8180-63FD615D78EA}" destId="{C4B50666-B254-47F2-BF8C-A36E03DCCC9E}" srcOrd="0" destOrd="0" presId="urn:microsoft.com/office/officeart/2005/8/layout/list1"/>
    <dgm:cxn modelId="{56B31C19-0E1B-4F85-995F-34550C6AD4F8}" srcId="{C0CAF1BB-2F3E-4227-93FD-9760AC0BA8FA}" destId="{6BEA0128-DF3F-456C-AA35-334736EA1997}" srcOrd="0" destOrd="0" parTransId="{2018942B-9C12-4F86-9503-3746754B0B46}" sibTransId="{9EDF2477-BA31-48A6-BE80-AE64C8E1137E}"/>
    <dgm:cxn modelId="{7E2E65EF-FABC-4679-82E6-763DB953557C}" type="presOf" srcId="{9388564B-8D17-4210-BC0E-AB8003C02DC0}" destId="{FAFFBFBB-473C-489A-A60A-3DF0025CE90B}" srcOrd="1" destOrd="0" presId="urn:microsoft.com/office/officeart/2005/8/layout/list1"/>
    <dgm:cxn modelId="{754FE307-1471-4289-838F-2F0F7CAFD46A}" type="presOf" srcId="{70A08657-E7ED-4165-AFFC-69EA7DE0E752}" destId="{DCDC775E-F9D1-4CE7-9342-F12F1893A1B5}" srcOrd="1" destOrd="0" presId="urn:microsoft.com/office/officeart/2005/8/layout/list1"/>
    <dgm:cxn modelId="{2651B16E-8B1E-4152-817C-0FA15CC78445}" type="presOf" srcId="{85FAEE82-A83B-4E03-8180-63FD615D78EA}" destId="{04BC8F3E-D157-47B9-9320-2BD9FD4B0316}" srcOrd="1" destOrd="0" presId="urn:microsoft.com/office/officeart/2005/8/layout/list1"/>
    <dgm:cxn modelId="{47D2A1C1-03CA-405B-83CF-F156F1266968}" type="presOf" srcId="{9388564B-8D17-4210-BC0E-AB8003C02DC0}" destId="{B565A9AC-4D8D-4F24-9B1B-BD56CE5EE056}" srcOrd="0" destOrd="0" presId="urn:microsoft.com/office/officeart/2005/8/layout/list1"/>
    <dgm:cxn modelId="{778A6E93-D7A3-40CA-9A9E-207247C93245}" type="presOf" srcId="{70A08657-E7ED-4165-AFFC-69EA7DE0E752}" destId="{15BCCDFE-3167-4C46-93BE-F857E051F499}" srcOrd="0" destOrd="0" presId="urn:microsoft.com/office/officeart/2005/8/layout/list1"/>
    <dgm:cxn modelId="{264757E9-21B3-41B7-A4EA-B1EC01115FA6}" srcId="{C0CAF1BB-2F3E-4227-93FD-9760AC0BA8FA}" destId="{458ABFB2-7E9A-4209-B1D9-B4FA247AC493}" srcOrd="10" destOrd="0" parTransId="{E76E9739-F1E8-441C-AC57-4B2122F7C1C6}" sibTransId="{99B40BEF-7DD2-4B7D-9D7C-602ADC67BF04}"/>
    <dgm:cxn modelId="{192334DB-825D-45A4-A155-E739AAA1083E}" type="presOf" srcId="{C0CAF1BB-2F3E-4227-93FD-9760AC0BA8FA}" destId="{4866D842-B52A-42D9-8C60-F575ECE79BEC}" srcOrd="0" destOrd="0" presId="urn:microsoft.com/office/officeart/2005/8/layout/list1"/>
    <dgm:cxn modelId="{B214F732-2128-481F-8C14-2609D5CAD195}" type="presOf" srcId="{9CE88EC1-F4F9-422A-8AAA-152396BC978A}" destId="{0F1B907B-974A-46BA-846E-130BA6ADCB94}" srcOrd="0" destOrd="0" presId="urn:microsoft.com/office/officeart/2005/8/layout/list1"/>
    <dgm:cxn modelId="{57AB5846-E415-4AA1-868F-469CA0BC0A2C}" type="presOf" srcId="{9CE88EC1-F4F9-422A-8AAA-152396BC978A}" destId="{55FD31B1-25E4-40CA-B452-18918404B81A}" srcOrd="1" destOrd="0" presId="urn:microsoft.com/office/officeart/2005/8/layout/list1"/>
    <dgm:cxn modelId="{72319644-8F5A-4A46-A6B0-9E78027A2252}" srcId="{C0CAF1BB-2F3E-4227-93FD-9760AC0BA8FA}" destId="{85FAEE82-A83B-4E03-8180-63FD615D78EA}" srcOrd="2" destOrd="0" parTransId="{A2D6F015-C988-400B-8C39-CA78E8781DBF}" sibTransId="{6E08DEAD-4E5B-429B-BE9A-5DDAD44B25D2}"/>
    <dgm:cxn modelId="{786C466D-1425-424C-80BC-561B1DBAB4C8}" type="presParOf" srcId="{4866D842-B52A-42D9-8C60-F575ECE79BEC}" destId="{4113A4BF-6358-4192-905F-39574D9D4B36}" srcOrd="0" destOrd="0" presId="urn:microsoft.com/office/officeart/2005/8/layout/list1"/>
    <dgm:cxn modelId="{536C954A-8BCC-483C-B68F-67BE67B771CA}" type="presParOf" srcId="{4113A4BF-6358-4192-905F-39574D9D4B36}" destId="{5B0A713E-7BE8-4EAD-A145-DDEF91C24324}" srcOrd="0" destOrd="0" presId="urn:microsoft.com/office/officeart/2005/8/layout/list1"/>
    <dgm:cxn modelId="{1AEED967-8CE1-4028-9580-5DBB4F85ED5B}" type="presParOf" srcId="{4113A4BF-6358-4192-905F-39574D9D4B36}" destId="{01657EBA-DCDC-406A-9302-E00CA95F713E}" srcOrd="1" destOrd="0" presId="urn:microsoft.com/office/officeart/2005/8/layout/list1"/>
    <dgm:cxn modelId="{1C8C25C1-5F16-4F3C-BADB-D64A45506F0E}" type="presParOf" srcId="{4866D842-B52A-42D9-8C60-F575ECE79BEC}" destId="{5A537EEA-558B-45A7-836D-B5931C40029F}" srcOrd="1" destOrd="0" presId="urn:microsoft.com/office/officeart/2005/8/layout/list1"/>
    <dgm:cxn modelId="{56B89BA9-D688-4498-971F-FEFA141AE020}" type="presParOf" srcId="{4866D842-B52A-42D9-8C60-F575ECE79BEC}" destId="{EEAD13CA-DBBE-4D1C-B1CE-53D150A3BC27}" srcOrd="2" destOrd="0" presId="urn:microsoft.com/office/officeart/2005/8/layout/list1"/>
    <dgm:cxn modelId="{11481626-246F-40F6-BF1A-4E34F5625C8F}" type="presParOf" srcId="{4866D842-B52A-42D9-8C60-F575ECE79BEC}" destId="{1CBAB099-8B94-4B19-8DC5-953ED0B9150A}" srcOrd="3" destOrd="0" presId="urn:microsoft.com/office/officeart/2005/8/layout/list1"/>
    <dgm:cxn modelId="{217B09BE-1ECF-417B-9699-FEC5D9A30A8D}" type="presParOf" srcId="{4866D842-B52A-42D9-8C60-F575ECE79BEC}" destId="{595A429D-EBE6-4C97-8DC7-AEDE74E16A6F}" srcOrd="4" destOrd="0" presId="urn:microsoft.com/office/officeart/2005/8/layout/list1"/>
    <dgm:cxn modelId="{D523815D-F6C0-4E0E-8F2B-23451AAAEFAC}" type="presParOf" srcId="{595A429D-EBE6-4C97-8DC7-AEDE74E16A6F}" destId="{5E59F61F-193E-45D9-8F4E-2F17FB63D853}" srcOrd="0" destOrd="0" presId="urn:microsoft.com/office/officeart/2005/8/layout/list1"/>
    <dgm:cxn modelId="{99735D4C-7CB4-4941-BE8A-9AC1AAE489DA}" type="presParOf" srcId="{595A429D-EBE6-4C97-8DC7-AEDE74E16A6F}" destId="{B3E1AA8D-AE09-48E3-8565-B941E4A5A5B6}" srcOrd="1" destOrd="0" presId="urn:microsoft.com/office/officeart/2005/8/layout/list1"/>
    <dgm:cxn modelId="{E9D48E5A-6D06-48AD-88AE-487CCB276C2A}" type="presParOf" srcId="{4866D842-B52A-42D9-8C60-F575ECE79BEC}" destId="{442B6581-ADB4-4C98-BC94-6715468A41A5}" srcOrd="5" destOrd="0" presId="urn:microsoft.com/office/officeart/2005/8/layout/list1"/>
    <dgm:cxn modelId="{1597A6A3-91B5-4A5B-B34B-EC8526428129}" type="presParOf" srcId="{4866D842-B52A-42D9-8C60-F575ECE79BEC}" destId="{7837B8AB-398A-4F6C-8997-AC3ABAC76268}" srcOrd="6" destOrd="0" presId="urn:microsoft.com/office/officeart/2005/8/layout/list1"/>
    <dgm:cxn modelId="{1E5CBC97-2854-4F30-AAB2-7A0E4637519E}" type="presParOf" srcId="{4866D842-B52A-42D9-8C60-F575ECE79BEC}" destId="{8BF7B1F8-9628-43E8-BCF1-32E21A55A4C9}" srcOrd="7" destOrd="0" presId="urn:microsoft.com/office/officeart/2005/8/layout/list1"/>
    <dgm:cxn modelId="{37D86A69-BBB7-4EA2-A52B-3A7E89BA4A53}" type="presParOf" srcId="{4866D842-B52A-42D9-8C60-F575ECE79BEC}" destId="{E91928EC-0823-4A4A-B9A5-F7522A659EFA}" srcOrd="8" destOrd="0" presId="urn:microsoft.com/office/officeart/2005/8/layout/list1"/>
    <dgm:cxn modelId="{B158158B-9C43-4546-9F35-670E8CD1ECBE}" type="presParOf" srcId="{E91928EC-0823-4A4A-B9A5-F7522A659EFA}" destId="{C4B50666-B254-47F2-BF8C-A36E03DCCC9E}" srcOrd="0" destOrd="0" presId="urn:microsoft.com/office/officeart/2005/8/layout/list1"/>
    <dgm:cxn modelId="{E186B989-4196-4146-8635-0B9504E81A4B}" type="presParOf" srcId="{E91928EC-0823-4A4A-B9A5-F7522A659EFA}" destId="{04BC8F3E-D157-47B9-9320-2BD9FD4B0316}" srcOrd="1" destOrd="0" presId="urn:microsoft.com/office/officeart/2005/8/layout/list1"/>
    <dgm:cxn modelId="{C935A666-1154-4E2A-80E0-5D0BA48F6741}" type="presParOf" srcId="{4866D842-B52A-42D9-8C60-F575ECE79BEC}" destId="{6B7EA7A6-CD72-4216-82B4-9BBF0107A65D}" srcOrd="9" destOrd="0" presId="urn:microsoft.com/office/officeart/2005/8/layout/list1"/>
    <dgm:cxn modelId="{72AA6458-D55C-4982-BB42-CB95CA2A9D0A}" type="presParOf" srcId="{4866D842-B52A-42D9-8C60-F575ECE79BEC}" destId="{50C147C8-42BA-462B-A556-705F7CEE7D8D}" srcOrd="10" destOrd="0" presId="urn:microsoft.com/office/officeart/2005/8/layout/list1"/>
    <dgm:cxn modelId="{81290CA9-AC0C-4A79-9955-0CF3C0953751}" type="presParOf" srcId="{4866D842-B52A-42D9-8C60-F575ECE79BEC}" destId="{83FAD06A-476E-4DBB-98C0-762791933407}" srcOrd="11" destOrd="0" presId="urn:microsoft.com/office/officeart/2005/8/layout/list1"/>
    <dgm:cxn modelId="{6026108F-CB6B-450A-A91F-CA658B499443}" type="presParOf" srcId="{4866D842-B52A-42D9-8C60-F575ECE79BEC}" destId="{4E4585F2-66A0-4F8D-9822-D6916B360F33}" srcOrd="12" destOrd="0" presId="urn:microsoft.com/office/officeart/2005/8/layout/list1"/>
    <dgm:cxn modelId="{2CDE0497-7413-4E37-8AF5-0CCB3DDB9D2E}" type="presParOf" srcId="{4E4585F2-66A0-4F8D-9822-D6916B360F33}" destId="{15BCCDFE-3167-4C46-93BE-F857E051F499}" srcOrd="0" destOrd="0" presId="urn:microsoft.com/office/officeart/2005/8/layout/list1"/>
    <dgm:cxn modelId="{0FBA5367-E54B-4300-9673-77D7E64BFFE9}" type="presParOf" srcId="{4E4585F2-66A0-4F8D-9822-D6916B360F33}" destId="{DCDC775E-F9D1-4CE7-9342-F12F1893A1B5}" srcOrd="1" destOrd="0" presId="urn:microsoft.com/office/officeart/2005/8/layout/list1"/>
    <dgm:cxn modelId="{2E4A0F86-92D1-4CD5-926F-8FD93AB3F7C4}" type="presParOf" srcId="{4866D842-B52A-42D9-8C60-F575ECE79BEC}" destId="{0091F349-C8B4-4548-948A-34E330727153}" srcOrd="13" destOrd="0" presId="urn:microsoft.com/office/officeart/2005/8/layout/list1"/>
    <dgm:cxn modelId="{DFA28F08-C7DC-4D6D-B3D1-77CB76833D88}" type="presParOf" srcId="{4866D842-B52A-42D9-8C60-F575ECE79BEC}" destId="{827D7264-3D5E-4F56-A46E-A547249DE058}" srcOrd="14" destOrd="0" presId="urn:microsoft.com/office/officeart/2005/8/layout/list1"/>
    <dgm:cxn modelId="{3DFB66B9-E0BB-41F1-ABB2-63AD8E76516E}" type="presParOf" srcId="{4866D842-B52A-42D9-8C60-F575ECE79BEC}" destId="{00893B7D-05B0-40B5-A306-09EC3A5AAACA}" srcOrd="15" destOrd="0" presId="urn:microsoft.com/office/officeart/2005/8/layout/list1"/>
    <dgm:cxn modelId="{FBB734F5-0B07-4384-ADD7-1FDB8F3ADFF3}" type="presParOf" srcId="{4866D842-B52A-42D9-8C60-F575ECE79BEC}" destId="{EAF62266-01CE-46A1-8EBF-9EC7175F8E76}" srcOrd="16" destOrd="0" presId="urn:microsoft.com/office/officeart/2005/8/layout/list1"/>
    <dgm:cxn modelId="{D07D82B0-97E9-478B-B3B9-68BE4203580A}" type="presParOf" srcId="{EAF62266-01CE-46A1-8EBF-9EC7175F8E76}" destId="{C4ADA288-E31C-44F0-AD08-0D5FDB8057AA}" srcOrd="0" destOrd="0" presId="urn:microsoft.com/office/officeart/2005/8/layout/list1"/>
    <dgm:cxn modelId="{F105912B-7F3A-48E5-973A-71C500263153}" type="presParOf" srcId="{EAF62266-01CE-46A1-8EBF-9EC7175F8E76}" destId="{A1500FCC-68AE-4914-A9A1-6BCC4777B46E}" srcOrd="1" destOrd="0" presId="urn:microsoft.com/office/officeart/2005/8/layout/list1"/>
    <dgm:cxn modelId="{CBC10A09-D087-4848-AEAA-F8434F1A94BC}" type="presParOf" srcId="{4866D842-B52A-42D9-8C60-F575ECE79BEC}" destId="{65F3A4A6-C0FF-4D16-B2B4-1AD55FBE0840}" srcOrd="17" destOrd="0" presId="urn:microsoft.com/office/officeart/2005/8/layout/list1"/>
    <dgm:cxn modelId="{9FDA57F1-33B1-4161-9C6B-96B864D5EA87}" type="presParOf" srcId="{4866D842-B52A-42D9-8C60-F575ECE79BEC}" destId="{F8FBB0AB-5634-4770-BE79-0983A17C7D6E}" srcOrd="18" destOrd="0" presId="urn:microsoft.com/office/officeart/2005/8/layout/list1"/>
    <dgm:cxn modelId="{44285444-7921-40D1-BA56-5176B1D36E5E}" type="presParOf" srcId="{4866D842-B52A-42D9-8C60-F575ECE79BEC}" destId="{A77950F3-E128-45BB-A215-7E077C10EB7B}" srcOrd="19" destOrd="0" presId="urn:microsoft.com/office/officeart/2005/8/layout/list1"/>
    <dgm:cxn modelId="{2E8C478C-E365-484B-B8C2-3C918C2581B3}" type="presParOf" srcId="{4866D842-B52A-42D9-8C60-F575ECE79BEC}" destId="{1A1E3C6C-2D53-4843-AAF0-02343650323D}" srcOrd="20" destOrd="0" presId="urn:microsoft.com/office/officeart/2005/8/layout/list1"/>
    <dgm:cxn modelId="{FB519684-5482-4633-B1CE-4D3CD8E8B506}" type="presParOf" srcId="{1A1E3C6C-2D53-4843-AAF0-02343650323D}" destId="{0F1B907B-974A-46BA-846E-130BA6ADCB94}" srcOrd="0" destOrd="0" presId="urn:microsoft.com/office/officeart/2005/8/layout/list1"/>
    <dgm:cxn modelId="{C51F21B7-CF10-4EA1-A54D-61B7609EB80E}" type="presParOf" srcId="{1A1E3C6C-2D53-4843-AAF0-02343650323D}" destId="{55FD31B1-25E4-40CA-B452-18918404B81A}" srcOrd="1" destOrd="0" presId="urn:microsoft.com/office/officeart/2005/8/layout/list1"/>
    <dgm:cxn modelId="{4E410BAB-B1F5-4A7D-865C-E0656D6416BC}" type="presParOf" srcId="{4866D842-B52A-42D9-8C60-F575ECE79BEC}" destId="{CDF97565-151B-4E57-9A80-BFBE96608FAA}" srcOrd="21" destOrd="0" presId="urn:microsoft.com/office/officeart/2005/8/layout/list1"/>
    <dgm:cxn modelId="{479C1FAA-165A-4102-8024-68665DAC8FB2}" type="presParOf" srcId="{4866D842-B52A-42D9-8C60-F575ECE79BEC}" destId="{FDE8FE0B-BFE0-408D-BD29-63942F9976BA}" srcOrd="22" destOrd="0" presId="urn:microsoft.com/office/officeart/2005/8/layout/list1"/>
    <dgm:cxn modelId="{72A61815-42E8-4AE9-B5A5-EDF705D73973}" type="presParOf" srcId="{4866D842-B52A-42D9-8C60-F575ECE79BEC}" destId="{D278228C-59BB-4C3A-989B-E69FBFB5C886}" srcOrd="23" destOrd="0" presId="urn:microsoft.com/office/officeart/2005/8/layout/list1"/>
    <dgm:cxn modelId="{97850C7A-79D0-44F7-9950-3CD987391213}" type="presParOf" srcId="{4866D842-B52A-42D9-8C60-F575ECE79BEC}" destId="{57E8EC04-65CE-47DE-BE07-8816824746E7}" srcOrd="24" destOrd="0" presId="urn:microsoft.com/office/officeart/2005/8/layout/list1"/>
    <dgm:cxn modelId="{1EA6AF63-2559-45B7-B819-B6A7351998D7}" type="presParOf" srcId="{57E8EC04-65CE-47DE-BE07-8816824746E7}" destId="{B565A9AC-4D8D-4F24-9B1B-BD56CE5EE056}" srcOrd="0" destOrd="0" presId="urn:microsoft.com/office/officeart/2005/8/layout/list1"/>
    <dgm:cxn modelId="{7A628CCC-BF39-4310-9409-F44C56A85BDE}" type="presParOf" srcId="{57E8EC04-65CE-47DE-BE07-8816824746E7}" destId="{FAFFBFBB-473C-489A-A60A-3DF0025CE90B}" srcOrd="1" destOrd="0" presId="urn:microsoft.com/office/officeart/2005/8/layout/list1"/>
    <dgm:cxn modelId="{9BF195FB-107B-42ED-99CF-52A24C401247}" type="presParOf" srcId="{4866D842-B52A-42D9-8C60-F575ECE79BEC}" destId="{8A61CDFC-AEE7-4B63-B00B-2CA1DA4A5E8B}" srcOrd="25" destOrd="0" presId="urn:microsoft.com/office/officeart/2005/8/layout/list1"/>
    <dgm:cxn modelId="{368729D7-9FC8-4DFE-A8B9-AD457439B130}" type="presParOf" srcId="{4866D842-B52A-42D9-8C60-F575ECE79BEC}" destId="{93BBF4D8-F407-4A11-9224-E524DE2A0951}" srcOrd="26" destOrd="0" presId="urn:microsoft.com/office/officeart/2005/8/layout/list1"/>
    <dgm:cxn modelId="{94412C2C-0039-4FC8-A329-3B4440E223C6}" type="presParOf" srcId="{4866D842-B52A-42D9-8C60-F575ECE79BEC}" destId="{DD0202E9-52F0-47E7-AC3B-A637E5A566C3}" srcOrd="27" destOrd="0" presId="urn:microsoft.com/office/officeart/2005/8/layout/list1"/>
    <dgm:cxn modelId="{23BBCB53-4E20-45D7-8818-34242C0BD111}" type="presParOf" srcId="{4866D842-B52A-42D9-8C60-F575ECE79BEC}" destId="{32A3AF9D-9309-40C2-8227-FACE5A1D76B7}" srcOrd="28" destOrd="0" presId="urn:microsoft.com/office/officeart/2005/8/layout/list1"/>
    <dgm:cxn modelId="{95FA4A60-6D07-4CC0-A439-020487CFBDCB}" type="presParOf" srcId="{32A3AF9D-9309-40C2-8227-FACE5A1D76B7}" destId="{5A50F2A8-6161-49F3-809A-C13A69FC0F6B}" srcOrd="0" destOrd="0" presId="urn:microsoft.com/office/officeart/2005/8/layout/list1"/>
    <dgm:cxn modelId="{7759E663-E328-4572-9F31-3BB2427BB497}" type="presParOf" srcId="{32A3AF9D-9309-40C2-8227-FACE5A1D76B7}" destId="{3BE37553-32D4-408F-97E4-A441D33E733F}" srcOrd="1" destOrd="0" presId="urn:microsoft.com/office/officeart/2005/8/layout/list1"/>
    <dgm:cxn modelId="{0ABCCED4-A992-4089-BC64-BBEE05460D6E}" type="presParOf" srcId="{4866D842-B52A-42D9-8C60-F575ECE79BEC}" destId="{D28DE773-7E11-4608-B32A-5FBAB070655E}" srcOrd="29" destOrd="0" presId="urn:microsoft.com/office/officeart/2005/8/layout/list1"/>
    <dgm:cxn modelId="{ED5CF159-5C3E-4106-BC1D-5C698BC4DA61}" type="presParOf" srcId="{4866D842-B52A-42D9-8C60-F575ECE79BEC}" destId="{5F7E43EA-4A74-4543-8CC4-01ADF1AD33F6}" srcOrd="30" destOrd="0" presId="urn:microsoft.com/office/officeart/2005/8/layout/list1"/>
    <dgm:cxn modelId="{AA97C2D5-792F-45DB-BD38-B39B4A78060F}" type="presParOf" srcId="{4866D842-B52A-42D9-8C60-F575ECE79BEC}" destId="{AA824092-B5E7-4F48-82E6-7769AF46E1C0}" srcOrd="31" destOrd="0" presId="urn:microsoft.com/office/officeart/2005/8/layout/list1"/>
    <dgm:cxn modelId="{1D370CC0-E397-4D0E-AD8C-7C94B9DDAC0D}" type="presParOf" srcId="{4866D842-B52A-42D9-8C60-F575ECE79BEC}" destId="{C5DEBB13-FF31-456A-B6B7-30864A7BC671}" srcOrd="32" destOrd="0" presId="urn:microsoft.com/office/officeart/2005/8/layout/list1"/>
    <dgm:cxn modelId="{63947376-5D86-4AFD-9CEB-51C84F5F8C8B}" type="presParOf" srcId="{C5DEBB13-FF31-456A-B6B7-30864A7BC671}" destId="{EDE318BB-145F-47A0-A220-70BA35AA9C10}" srcOrd="0" destOrd="0" presId="urn:microsoft.com/office/officeart/2005/8/layout/list1"/>
    <dgm:cxn modelId="{AD4DB15C-B503-4A60-8F5E-015470D48DE6}" type="presParOf" srcId="{C5DEBB13-FF31-456A-B6B7-30864A7BC671}" destId="{15B4E630-32F3-4B91-9B44-E310BC66F5C1}" srcOrd="1" destOrd="0" presId="urn:microsoft.com/office/officeart/2005/8/layout/list1"/>
    <dgm:cxn modelId="{FE23EF72-4BD3-45A4-805B-F3D3005DC222}" type="presParOf" srcId="{4866D842-B52A-42D9-8C60-F575ECE79BEC}" destId="{A3862B7A-75E8-48DE-AB94-17DDEF6FE749}" srcOrd="33" destOrd="0" presId="urn:microsoft.com/office/officeart/2005/8/layout/list1"/>
    <dgm:cxn modelId="{A562E18D-C268-4FB5-9E2A-D4E8F269AED3}" type="presParOf" srcId="{4866D842-B52A-42D9-8C60-F575ECE79BEC}" destId="{D2271925-AB1C-437F-87BD-D5F0CF8BFB8E}" srcOrd="34" destOrd="0" presId="urn:microsoft.com/office/officeart/2005/8/layout/list1"/>
    <dgm:cxn modelId="{1152E8F8-7A23-4F1D-9AE9-D8671490E7F6}" type="presParOf" srcId="{4866D842-B52A-42D9-8C60-F575ECE79BEC}" destId="{10ABB5D4-9925-4CED-87F3-4D60FDF3C463}" srcOrd="35" destOrd="0" presId="urn:microsoft.com/office/officeart/2005/8/layout/list1"/>
    <dgm:cxn modelId="{F4515EEB-7363-4ED0-A41F-7DC17A671EC5}" type="presParOf" srcId="{4866D842-B52A-42D9-8C60-F575ECE79BEC}" destId="{CD575892-7D2D-4B42-9C0E-25E9213A2551}" srcOrd="36" destOrd="0" presId="urn:microsoft.com/office/officeart/2005/8/layout/list1"/>
    <dgm:cxn modelId="{9971E213-1F16-4F6D-AD2F-430D20046BD8}" type="presParOf" srcId="{CD575892-7D2D-4B42-9C0E-25E9213A2551}" destId="{071EF08C-AD87-461B-9AB2-E868D07A798F}" srcOrd="0" destOrd="0" presId="urn:microsoft.com/office/officeart/2005/8/layout/list1"/>
    <dgm:cxn modelId="{5444CD3E-C8FD-4D93-8B78-E6EA1E72CBBF}" type="presParOf" srcId="{CD575892-7D2D-4B42-9C0E-25E9213A2551}" destId="{79E5B505-F2CF-46CD-ADE9-EF7CF72CF872}" srcOrd="1" destOrd="0" presId="urn:microsoft.com/office/officeart/2005/8/layout/list1"/>
    <dgm:cxn modelId="{B4B7FA58-32A6-4876-9C14-12EEEAACB46E}" type="presParOf" srcId="{4866D842-B52A-42D9-8C60-F575ECE79BEC}" destId="{86CA2151-D650-4F12-8F7D-737887217EC9}" srcOrd="37" destOrd="0" presId="urn:microsoft.com/office/officeart/2005/8/layout/list1"/>
    <dgm:cxn modelId="{4A6A8FF7-A697-4397-B515-2BC34CEB95C4}" type="presParOf" srcId="{4866D842-B52A-42D9-8C60-F575ECE79BEC}" destId="{E1237645-EE8C-43D9-8501-B27437F88DA0}" srcOrd="38" destOrd="0" presId="urn:microsoft.com/office/officeart/2005/8/layout/list1"/>
    <dgm:cxn modelId="{76C6CD49-04C4-4831-A00C-8AF0EC111F2C}" type="presParOf" srcId="{4866D842-B52A-42D9-8C60-F575ECE79BEC}" destId="{11895D49-0935-46BD-A316-7AA64733CE44}" srcOrd="39" destOrd="0" presId="urn:microsoft.com/office/officeart/2005/8/layout/list1"/>
    <dgm:cxn modelId="{538F986C-FA40-45F4-B482-9DED7251B1A8}" type="presParOf" srcId="{4866D842-B52A-42D9-8C60-F575ECE79BEC}" destId="{21DF6761-64BA-4A5E-81D1-6C383BE97EC7}" srcOrd="40" destOrd="0" presId="urn:microsoft.com/office/officeart/2005/8/layout/list1"/>
    <dgm:cxn modelId="{EEDBEF6B-63AF-40B4-A795-6D17508D91A9}" type="presParOf" srcId="{21DF6761-64BA-4A5E-81D1-6C383BE97EC7}" destId="{1079D9F1-183A-411D-97B1-B87EF21E192D}" srcOrd="0" destOrd="0" presId="urn:microsoft.com/office/officeart/2005/8/layout/list1"/>
    <dgm:cxn modelId="{D3777494-8C2D-46C4-9727-3268FC7FD6F1}" type="presParOf" srcId="{21DF6761-64BA-4A5E-81D1-6C383BE97EC7}" destId="{C7EFD73A-0B80-4507-B2F2-8F94ED0EBBF6}" srcOrd="1" destOrd="0" presId="urn:microsoft.com/office/officeart/2005/8/layout/list1"/>
    <dgm:cxn modelId="{627DE014-FE30-4325-A0C1-4300858592FE}" type="presParOf" srcId="{4866D842-B52A-42D9-8C60-F575ECE79BEC}" destId="{E9576D07-CC79-410A-AEEC-7A45CC34911D}" srcOrd="41" destOrd="0" presId="urn:microsoft.com/office/officeart/2005/8/layout/list1"/>
    <dgm:cxn modelId="{81F35FEA-A9FF-41BA-AA3F-3A82E264EB60}" type="presParOf" srcId="{4866D842-B52A-42D9-8C60-F575ECE79BEC}" destId="{294A41CE-0D4F-43F6-B19B-0C1AC448CA65}" srcOrd="4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1622FE-A71F-4989-B082-A5DB44E01C07}">
      <dsp:nvSpPr>
        <dsp:cNvPr id="0" name=""/>
        <dsp:cNvSpPr/>
      </dsp:nvSpPr>
      <dsp:spPr>
        <a:xfrm>
          <a:off x="1341600" y="209608"/>
          <a:ext cx="6825296" cy="1119473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1" kern="1200" dirty="0" smtClean="0"/>
            <a:t>Собственно соединительные ткани</a:t>
          </a:r>
          <a:endParaRPr lang="ru-RU" sz="4000" b="1" kern="1200" dirty="0"/>
        </a:p>
      </dsp:txBody>
      <dsp:txXfrm>
        <a:off x="1374388" y="242396"/>
        <a:ext cx="6759720" cy="1053897"/>
      </dsp:txXfrm>
    </dsp:sp>
    <dsp:sp modelId="{5D158CDE-FDEC-4688-B499-C591DDBA925C}">
      <dsp:nvSpPr>
        <dsp:cNvPr id="0" name=""/>
        <dsp:cNvSpPr/>
      </dsp:nvSpPr>
      <dsp:spPr>
        <a:xfrm>
          <a:off x="1702388" y="1329081"/>
          <a:ext cx="3051860" cy="144809"/>
        </a:xfrm>
        <a:custGeom>
          <a:avLst/>
          <a:gdLst/>
          <a:ahLst/>
          <a:cxnLst/>
          <a:rect l="0" t="0" r="0" b="0"/>
          <a:pathLst>
            <a:path>
              <a:moveTo>
                <a:pt x="3051860" y="0"/>
              </a:moveTo>
              <a:lnTo>
                <a:pt x="3051860" y="72404"/>
              </a:lnTo>
              <a:lnTo>
                <a:pt x="0" y="72404"/>
              </a:lnTo>
              <a:lnTo>
                <a:pt x="0" y="144809"/>
              </a:lnTo>
            </a:path>
          </a:pathLst>
        </a:custGeom>
        <a:noFill/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/>
      </dsp:spPr>
      <dsp:style>
        <a:lnRef idx="1">
          <a:schemeClr val="accent6"/>
        </a:lnRef>
        <a:fillRef idx="0">
          <a:schemeClr val="accent6"/>
        </a:fillRef>
        <a:effectRef idx="0">
          <a:schemeClr val="accent6"/>
        </a:effectRef>
        <a:fontRef idx="minor">
          <a:schemeClr val="tx1"/>
        </a:fontRef>
      </dsp:style>
    </dsp:sp>
    <dsp:sp modelId="{71D190DE-3BC1-4271-850B-D465BD37B476}">
      <dsp:nvSpPr>
        <dsp:cNvPr id="0" name=""/>
        <dsp:cNvSpPr/>
      </dsp:nvSpPr>
      <dsp:spPr>
        <a:xfrm>
          <a:off x="367332" y="1473891"/>
          <a:ext cx="2670111" cy="362024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/>
            <a:t>Волокнистые</a:t>
          </a:r>
          <a:endParaRPr lang="ru-RU" sz="3200" b="1" kern="1200" dirty="0"/>
        </a:p>
      </dsp:txBody>
      <dsp:txXfrm>
        <a:off x="377935" y="1484494"/>
        <a:ext cx="2648905" cy="340818"/>
      </dsp:txXfrm>
    </dsp:sp>
    <dsp:sp modelId="{58D27ADB-80D6-45A0-A016-FE4276A45C1B}">
      <dsp:nvSpPr>
        <dsp:cNvPr id="0" name=""/>
        <dsp:cNvSpPr/>
      </dsp:nvSpPr>
      <dsp:spPr>
        <a:xfrm>
          <a:off x="679852" y="1835915"/>
          <a:ext cx="1022535" cy="172443"/>
        </a:xfrm>
        <a:custGeom>
          <a:avLst/>
          <a:gdLst/>
          <a:ahLst/>
          <a:cxnLst/>
          <a:rect l="0" t="0" r="0" b="0"/>
          <a:pathLst>
            <a:path>
              <a:moveTo>
                <a:pt x="1022535" y="0"/>
              </a:moveTo>
              <a:lnTo>
                <a:pt x="1022535" y="86221"/>
              </a:lnTo>
              <a:lnTo>
                <a:pt x="0" y="86221"/>
              </a:lnTo>
              <a:lnTo>
                <a:pt x="0" y="172443"/>
              </a:lnTo>
            </a:path>
          </a:pathLst>
        </a:custGeom>
        <a:noFill/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/>
      </dsp:spPr>
      <dsp:style>
        <a:lnRef idx="1">
          <a:schemeClr val="accent6"/>
        </a:lnRef>
        <a:fillRef idx="0">
          <a:schemeClr val="accent6"/>
        </a:fillRef>
        <a:effectRef idx="0">
          <a:schemeClr val="accent6"/>
        </a:effectRef>
        <a:fontRef idx="minor">
          <a:schemeClr val="tx1"/>
        </a:fontRef>
      </dsp:style>
    </dsp:sp>
    <dsp:sp modelId="{A981C0B0-B6CB-4754-9049-F0D52AB1ECF7}">
      <dsp:nvSpPr>
        <dsp:cNvPr id="0" name=""/>
        <dsp:cNvSpPr/>
      </dsp:nvSpPr>
      <dsp:spPr>
        <a:xfrm>
          <a:off x="1847" y="2008358"/>
          <a:ext cx="1356011" cy="362024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Рыхлая</a:t>
          </a:r>
          <a:endParaRPr lang="ru-RU" sz="2000" b="1" kern="1200" dirty="0"/>
        </a:p>
      </dsp:txBody>
      <dsp:txXfrm>
        <a:off x="12450" y="2018961"/>
        <a:ext cx="1334805" cy="340818"/>
      </dsp:txXfrm>
    </dsp:sp>
    <dsp:sp modelId="{41F5AEFA-A1F4-4D35-A011-F2DAF9A25862}">
      <dsp:nvSpPr>
        <dsp:cNvPr id="0" name=""/>
        <dsp:cNvSpPr/>
      </dsp:nvSpPr>
      <dsp:spPr>
        <a:xfrm>
          <a:off x="1702388" y="1835915"/>
          <a:ext cx="759461" cy="1448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2404"/>
              </a:lnTo>
              <a:lnTo>
                <a:pt x="759461" y="72404"/>
              </a:lnTo>
              <a:lnTo>
                <a:pt x="759461" y="144809"/>
              </a:lnTo>
            </a:path>
          </a:pathLst>
        </a:custGeom>
        <a:noFill/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/>
      </dsp:spPr>
      <dsp:style>
        <a:lnRef idx="1">
          <a:schemeClr val="accent6"/>
        </a:lnRef>
        <a:fillRef idx="0">
          <a:schemeClr val="accent6"/>
        </a:fillRef>
        <a:effectRef idx="0">
          <a:schemeClr val="accent6"/>
        </a:effectRef>
        <a:fontRef idx="minor">
          <a:schemeClr val="tx1"/>
        </a:fontRef>
      </dsp:style>
    </dsp:sp>
    <dsp:sp modelId="{9B43BAA6-C76D-4644-A9FE-C0E1B8AA77B7}">
      <dsp:nvSpPr>
        <dsp:cNvPr id="0" name=""/>
        <dsp:cNvSpPr/>
      </dsp:nvSpPr>
      <dsp:spPr>
        <a:xfrm>
          <a:off x="1521757" y="1980725"/>
          <a:ext cx="1880182" cy="362024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Плотные</a:t>
          </a:r>
          <a:endParaRPr lang="ru-RU" sz="2000" b="1" kern="1200" dirty="0"/>
        </a:p>
      </dsp:txBody>
      <dsp:txXfrm>
        <a:off x="1532360" y="1991328"/>
        <a:ext cx="1858976" cy="340818"/>
      </dsp:txXfrm>
    </dsp:sp>
    <dsp:sp modelId="{3B9E3611-4941-44D3-9672-3C7232E35AAC}">
      <dsp:nvSpPr>
        <dsp:cNvPr id="0" name=""/>
        <dsp:cNvSpPr/>
      </dsp:nvSpPr>
      <dsp:spPr>
        <a:xfrm>
          <a:off x="1241523" y="2342750"/>
          <a:ext cx="1220325" cy="608070"/>
        </a:xfrm>
        <a:custGeom>
          <a:avLst/>
          <a:gdLst/>
          <a:ahLst/>
          <a:cxnLst/>
          <a:rect l="0" t="0" r="0" b="0"/>
          <a:pathLst>
            <a:path>
              <a:moveTo>
                <a:pt x="1220325" y="0"/>
              </a:moveTo>
              <a:lnTo>
                <a:pt x="1220325" y="304035"/>
              </a:lnTo>
              <a:lnTo>
                <a:pt x="0" y="304035"/>
              </a:lnTo>
              <a:lnTo>
                <a:pt x="0" y="608070"/>
              </a:lnTo>
            </a:path>
          </a:pathLst>
        </a:custGeom>
        <a:noFill/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/>
      </dsp:spPr>
      <dsp:style>
        <a:lnRef idx="1">
          <a:schemeClr val="accent6"/>
        </a:lnRef>
        <a:fillRef idx="0">
          <a:schemeClr val="accent6"/>
        </a:fillRef>
        <a:effectRef idx="0">
          <a:schemeClr val="accent6"/>
        </a:effectRef>
        <a:fontRef idx="minor">
          <a:schemeClr val="tx1"/>
        </a:fontRef>
      </dsp:style>
    </dsp:sp>
    <dsp:sp modelId="{A1081C30-30E1-4C2A-9928-EE0939C40794}">
      <dsp:nvSpPr>
        <dsp:cNvPr id="0" name=""/>
        <dsp:cNvSpPr/>
      </dsp:nvSpPr>
      <dsp:spPr>
        <a:xfrm>
          <a:off x="126517" y="2950820"/>
          <a:ext cx="2230012" cy="2071351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Оформленная, или ориентированная</a:t>
          </a:r>
          <a:endParaRPr lang="ru-RU" sz="1600" b="1" kern="1200" dirty="0"/>
        </a:p>
      </dsp:txBody>
      <dsp:txXfrm>
        <a:off x="187185" y="3011488"/>
        <a:ext cx="2108676" cy="1950015"/>
      </dsp:txXfrm>
    </dsp:sp>
    <dsp:sp modelId="{8ECF0B81-AE46-462D-9E0A-3CB5749BEF31}">
      <dsp:nvSpPr>
        <dsp:cNvPr id="0" name=""/>
        <dsp:cNvSpPr/>
      </dsp:nvSpPr>
      <dsp:spPr>
        <a:xfrm>
          <a:off x="2461849" y="2342750"/>
          <a:ext cx="1180648" cy="6080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4035"/>
              </a:lnTo>
              <a:lnTo>
                <a:pt x="1180648" y="304035"/>
              </a:lnTo>
              <a:lnTo>
                <a:pt x="1180648" y="608070"/>
              </a:lnTo>
            </a:path>
          </a:pathLst>
        </a:custGeom>
        <a:noFill/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/>
      </dsp:spPr>
      <dsp:style>
        <a:lnRef idx="1">
          <a:schemeClr val="accent6"/>
        </a:lnRef>
        <a:fillRef idx="0">
          <a:schemeClr val="accent6"/>
        </a:fillRef>
        <a:effectRef idx="0">
          <a:schemeClr val="accent6"/>
        </a:effectRef>
        <a:fontRef idx="minor">
          <a:schemeClr val="tx1"/>
        </a:fontRef>
      </dsp:style>
    </dsp:sp>
    <dsp:sp modelId="{D2BA94EF-383E-40DB-8A39-C0BAB0AB8667}">
      <dsp:nvSpPr>
        <dsp:cNvPr id="0" name=""/>
        <dsp:cNvSpPr/>
      </dsp:nvSpPr>
      <dsp:spPr>
        <a:xfrm>
          <a:off x="2540722" y="2950820"/>
          <a:ext cx="2203550" cy="2082686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Неоформленная, или неориентированная</a:t>
          </a:r>
          <a:endParaRPr lang="ru-RU" sz="1600" b="1" kern="1200" dirty="0"/>
        </a:p>
      </dsp:txBody>
      <dsp:txXfrm>
        <a:off x="2601722" y="3011820"/>
        <a:ext cx="2081550" cy="1960686"/>
      </dsp:txXfrm>
    </dsp:sp>
    <dsp:sp modelId="{D11B3D58-4B36-4E1D-B60B-AAFD4611AEBA}">
      <dsp:nvSpPr>
        <dsp:cNvPr id="0" name=""/>
        <dsp:cNvSpPr/>
      </dsp:nvSpPr>
      <dsp:spPr>
        <a:xfrm>
          <a:off x="4754248" y="1329081"/>
          <a:ext cx="2277832" cy="1448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2404"/>
              </a:lnTo>
              <a:lnTo>
                <a:pt x="2277832" y="72404"/>
              </a:lnTo>
              <a:lnTo>
                <a:pt x="2277832" y="144809"/>
              </a:lnTo>
            </a:path>
          </a:pathLst>
        </a:custGeom>
        <a:noFill/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/>
      </dsp:spPr>
      <dsp:style>
        <a:lnRef idx="1">
          <a:schemeClr val="accent6"/>
        </a:lnRef>
        <a:fillRef idx="0">
          <a:schemeClr val="accent6"/>
        </a:fillRef>
        <a:effectRef idx="0">
          <a:schemeClr val="accent6"/>
        </a:effectRef>
        <a:fontRef idx="minor">
          <a:schemeClr val="tx1"/>
        </a:fontRef>
      </dsp:style>
    </dsp:sp>
    <dsp:sp modelId="{08E188FA-4412-4DAC-B304-2A7D215DA71B}">
      <dsp:nvSpPr>
        <dsp:cNvPr id="0" name=""/>
        <dsp:cNvSpPr/>
      </dsp:nvSpPr>
      <dsp:spPr>
        <a:xfrm>
          <a:off x="4922997" y="1473891"/>
          <a:ext cx="4218167" cy="3761625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b="1" kern="1200" dirty="0" smtClean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b="1" kern="1200" dirty="0" smtClean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Соединительные ткани со специальными свойствами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b="1" kern="1200" dirty="0" smtClean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1. Ретикулярная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2. Жировая (бурая и белая)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3. Пигментная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3. Слизистая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b="1" kern="1200" dirty="0" smtClean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b="1" kern="1200" dirty="0" smtClean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b="1" kern="1200" dirty="0"/>
        </a:p>
      </dsp:txBody>
      <dsp:txXfrm>
        <a:off x="5033171" y="1584065"/>
        <a:ext cx="3997819" cy="354127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EB5D86-6B88-4025-A6A5-818E20A3795F}">
      <dsp:nvSpPr>
        <dsp:cNvPr id="0" name=""/>
        <dsp:cNvSpPr/>
      </dsp:nvSpPr>
      <dsp:spPr>
        <a:xfrm>
          <a:off x="4739" y="2121607"/>
          <a:ext cx="2403821" cy="1201910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shade val="51000"/>
                <a:satMod val="130000"/>
              </a:schemeClr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6"/>
        </a:lnRef>
        <a:fillRef idx="3">
          <a:schemeClr val="accent6"/>
        </a:fillRef>
        <a:effectRef idx="2">
          <a:schemeClr val="accent6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800" kern="1200" dirty="0" smtClean="0"/>
            <a:t>РВНСТ</a:t>
          </a:r>
          <a:endParaRPr lang="ru-RU" sz="4800" kern="1200" dirty="0"/>
        </a:p>
      </dsp:txBody>
      <dsp:txXfrm>
        <a:off x="39942" y="2156810"/>
        <a:ext cx="2333415" cy="1131504"/>
      </dsp:txXfrm>
    </dsp:sp>
    <dsp:sp modelId="{E25D8B7D-2EA9-428C-9FD7-C02B73DC6F7D}">
      <dsp:nvSpPr>
        <dsp:cNvPr id="0" name=""/>
        <dsp:cNvSpPr/>
      </dsp:nvSpPr>
      <dsp:spPr>
        <a:xfrm rot="17692822">
          <a:off x="1746620" y="1666048"/>
          <a:ext cx="2285408" cy="39731"/>
        </a:xfrm>
        <a:custGeom>
          <a:avLst/>
          <a:gdLst/>
          <a:ahLst/>
          <a:cxnLst/>
          <a:rect l="0" t="0" r="0" b="0"/>
          <a:pathLst>
            <a:path>
              <a:moveTo>
                <a:pt x="0" y="19865"/>
              </a:moveTo>
              <a:lnTo>
                <a:pt x="2285408" y="1986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/>
        </a:p>
      </dsp:txBody>
      <dsp:txXfrm>
        <a:off x="2832189" y="1628779"/>
        <a:ext cx="114270" cy="114270"/>
      </dsp:txXfrm>
    </dsp:sp>
    <dsp:sp modelId="{79567FCD-A48C-421B-91FD-2DBCECBC5B98}">
      <dsp:nvSpPr>
        <dsp:cNvPr id="0" name=""/>
        <dsp:cNvSpPr/>
      </dsp:nvSpPr>
      <dsp:spPr>
        <a:xfrm>
          <a:off x="3370089" y="48311"/>
          <a:ext cx="2403821" cy="1201910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smtClean="0"/>
            <a:t>Сопровождает кровеносные и </a:t>
          </a:r>
          <a:r>
            <a:rPr lang="ru-RU" sz="2000" b="1" kern="1200" dirty="0" smtClean="0"/>
            <a:t>лимфатические сосуды</a:t>
          </a:r>
          <a:endParaRPr lang="ru-RU" sz="2000" b="1" kern="1200" dirty="0"/>
        </a:p>
      </dsp:txBody>
      <dsp:txXfrm>
        <a:off x="3405292" y="83514"/>
        <a:ext cx="2333415" cy="1131504"/>
      </dsp:txXfrm>
    </dsp:sp>
    <dsp:sp modelId="{ADDD525C-2A30-46C9-936E-9C7E478EF614}">
      <dsp:nvSpPr>
        <dsp:cNvPr id="0" name=""/>
        <dsp:cNvSpPr/>
      </dsp:nvSpPr>
      <dsp:spPr>
        <a:xfrm>
          <a:off x="5773910" y="629400"/>
          <a:ext cx="961528" cy="39731"/>
        </a:xfrm>
        <a:custGeom>
          <a:avLst/>
          <a:gdLst/>
          <a:ahLst/>
          <a:cxnLst/>
          <a:rect l="0" t="0" r="0" b="0"/>
          <a:pathLst>
            <a:path>
              <a:moveTo>
                <a:pt x="0" y="19865"/>
              </a:moveTo>
              <a:lnTo>
                <a:pt x="961528" y="1986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6230636" y="625228"/>
        <a:ext cx="48076" cy="48076"/>
      </dsp:txXfrm>
    </dsp:sp>
    <dsp:sp modelId="{8EE43BD7-15E7-4ABF-BE57-65249ACD008F}">
      <dsp:nvSpPr>
        <dsp:cNvPr id="0" name=""/>
        <dsp:cNvSpPr/>
      </dsp:nvSpPr>
      <dsp:spPr>
        <a:xfrm>
          <a:off x="6735439" y="48311"/>
          <a:ext cx="2403821" cy="120191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40005" rIns="40005" bIns="40005" numCol="1" spcCol="1270" anchor="ctr" anchorCtr="0">
          <a:noAutofit/>
        </a:bodyPr>
        <a:lstStyle/>
        <a:p>
          <a:pPr lvl="0" algn="ctr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300" kern="1200" dirty="0"/>
        </a:p>
      </dsp:txBody>
      <dsp:txXfrm>
        <a:off x="6770642" y="83514"/>
        <a:ext cx="2333415" cy="1131504"/>
      </dsp:txXfrm>
    </dsp:sp>
    <dsp:sp modelId="{2D093677-9A8C-4AC7-BD6C-027BF8B55FBD}">
      <dsp:nvSpPr>
        <dsp:cNvPr id="0" name=""/>
        <dsp:cNvSpPr/>
      </dsp:nvSpPr>
      <dsp:spPr>
        <a:xfrm rot="19457599">
          <a:off x="2297262" y="2357147"/>
          <a:ext cx="1184125" cy="39731"/>
        </a:xfrm>
        <a:custGeom>
          <a:avLst/>
          <a:gdLst/>
          <a:ahLst/>
          <a:cxnLst/>
          <a:rect l="0" t="0" r="0" b="0"/>
          <a:pathLst>
            <a:path>
              <a:moveTo>
                <a:pt x="0" y="19865"/>
              </a:moveTo>
              <a:lnTo>
                <a:pt x="1184125" y="1986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859722" y="2347410"/>
        <a:ext cx="59206" cy="59206"/>
      </dsp:txXfrm>
    </dsp:sp>
    <dsp:sp modelId="{DE12D8EA-35E6-45E6-A5AE-18645746265B}">
      <dsp:nvSpPr>
        <dsp:cNvPr id="0" name=""/>
        <dsp:cNvSpPr/>
      </dsp:nvSpPr>
      <dsp:spPr>
        <a:xfrm>
          <a:off x="3370089" y="1430508"/>
          <a:ext cx="2403821" cy="1201910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Располагается под базальной мембраной любого эпителия</a:t>
          </a:r>
          <a:endParaRPr lang="ru-RU" sz="2000" b="1" kern="1200" dirty="0"/>
        </a:p>
      </dsp:txBody>
      <dsp:txXfrm>
        <a:off x="3405292" y="1465711"/>
        <a:ext cx="2333415" cy="1131504"/>
      </dsp:txXfrm>
    </dsp:sp>
    <dsp:sp modelId="{0D71C561-76E6-40BD-BC45-B6954C57E7C6}">
      <dsp:nvSpPr>
        <dsp:cNvPr id="0" name=""/>
        <dsp:cNvSpPr/>
      </dsp:nvSpPr>
      <dsp:spPr>
        <a:xfrm>
          <a:off x="5773910" y="2011598"/>
          <a:ext cx="961528" cy="39731"/>
        </a:xfrm>
        <a:custGeom>
          <a:avLst/>
          <a:gdLst/>
          <a:ahLst/>
          <a:cxnLst/>
          <a:rect l="0" t="0" r="0" b="0"/>
          <a:pathLst>
            <a:path>
              <a:moveTo>
                <a:pt x="0" y="19865"/>
              </a:moveTo>
              <a:lnTo>
                <a:pt x="961528" y="1986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6230636" y="2007425"/>
        <a:ext cx="48076" cy="48076"/>
      </dsp:txXfrm>
    </dsp:sp>
    <dsp:sp modelId="{5ED8F632-E6AF-41BA-B5BA-44CB0097B016}">
      <dsp:nvSpPr>
        <dsp:cNvPr id="0" name=""/>
        <dsp:cNvSpPr/>
      </dsp:nvSpPr>
      <dsp:spPr>
        <a:xfrm>
          <a:off x="6735439" y="1430508"/>
          <a:ext cx="2403821" cy="120191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500" kern="1200" dirty="0"/>
        </a:p>
      </dsp:txBody>
      <dsp:txXfrm>
        <a:off x="6770642" y="1465711"/>
        <a:ext cx="2333415" cy="1131504"/>
      </dsp:txXfrm>
    </dsp:sp>
    <dsp:sp modelId="{3805B572-1205-45AD-A808-15FE21CC636A}">
      <dsp:nvSpPr>
        <dsp:cNvPr id="0" name=""/>
        <dsp:cNvSpPr/>
      </dsp:nvSpPr>
      <dsp:spPr>
        <a:xfrm rot="2142401">
          <a:off x="2297262" y="3048245"/>
          <a:ext cx="1184125" cy="39731"/>
        </a:xfrm>
        <a:custGeom>
          <a:avLst/>
          <a:gdLst/>
          <a:ahLst/>
          <a:cxnLst/>
          <a:rect l="0" t="0" r="0" b="0"/>
          <a:pathLst>
            <a:path>
              <a:moveTo>
                <a:pt x="0" y="19865"/>
              </a:moveTo>
              <a:lnTo>
                <a:pt x="1184125" y="1986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859722" y="3038508"/>
        <a:ext cx="59206" cy="59206"/>
      </dsp:txXfrm>
    </dsp:sp>
    <dsp:sp modelId="{3294C1E1-A2EF-4C32-9E8F-65F922F15ED2}">
      <dsp:nvSpPr>
        <dsp:cNvPr id="0" name=""/>
        <dsp:cNvSpPr/>
      </dsp:nvSpPr>
      <dsp:spPr>
        <a:xfrm>
          <a:off x="3370089" y="2812705"/>
          <a:ext cx="2403821" cy="1201910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Образует перегородки  внутри всех  паренхиматозных органов</a:t>
          </a:r>
          <a:endParaRPr lang="ru-RU" sz="1800" b="1" kern="1200" dirty="0"/>
        </a:p>
      </dsp:txBody>
      <dsp:txXfrm>
        <a:off x="3405292" y="2847908"/>
        <a:ext cx="2333415" cy="1131504"/>
      </dsp:txXfrm>
    </dsp:sp>
    <dsp:sp modelId="{57AB98C6-1FEF-40BD-BDAF-6E807BD62101}">
      <dsp:nvSpPr>
        <dsp:cNvPr id="0" name=""/>
        <dsp:cNvSpPr/>
      </dsp:nvSpPr>
      <dsp:spPr>
        <a:xfrm>
          <a:off x="5773910" y="3393795"/>
          <a:ext cx="961528" cy="39731"/>
        </a:xfrm>
        <a:custGeom>
          <a:avLst/>
          <a:gdLst/>
          <a:ahLst/>
          <a:cxnLst/>
          <a:rect l="0" t="0" r="0" b="0"/>
          <a:pathLst>
            <a:path>
              <a:moveTo>
                <a:pt x="0" y="19865"/>
              </a:moveTo>
              <a:lnTo>
                <a:pt x="961528" y="1986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6230636" y="3389622"/>
        <a:ext cx="48076" cy="48076"/>
      </dsp:txXfrm>
    </dsp:sp>
    <dsp:sp modelId="{B22F436A-D18D-48F7-893E-106CBFDEDFCB}">
      <dsp:nvSpPr>
        <dsp:cNvPr id="0" name=""/>
        <dsp:cNvSpPr/>
      </dsp:nvSpPr>
      <dsp:spPr>
        <a:xfrm>
          <a:off x="6735439" y="2812705"/>
          <a:ext cx="2403821" cy="120191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500" kern="1200" dirty="0"/>
        </a:p>
      </dsp:txBody>
      <dsp:txXfrm>
        <a:off x="6770642" y="2847908"/>
        <a:ext cx="2333415" cy="1131504"/>
      </dsp:txXfrm>
    </dsp:sp>
    <dsp:sp modelId="{87CD3D95-9EA6-46E0-A150-E7CFFF2A5A62}">
      <dsp:nvSpPr>
        <dsp:cNvPr id="0" name=""/>
        <dsp:cNvSpPr/>
      </dsp:nvSpPr>
      <dsp:spPr>
        <a:xfrm rot="3907178">
          <a:off x="1746620" y="3739344"/>
          <a:ext cx="2285408" cy="39731"/>
        </a:xfrm>
        <a:custGeom>
          <a:avLst/>
          <a:gdLst/>
          <a:ahLst/>
          <a:cxnLst/>
          <a:rect l="0" t="0" r="0" b="0"/>
          <a:pathLst>
            <a:path>
              <a:moveTo>
                <a:pt x="0" y="19865"/>
              </a:moveTo>
              <a:lnTo>
                <a:pt x="2285408" y="1986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/>
        </a:p>
      </dsp:txBody>
      <dsp:txXfrm>
        <a:off x="2832189" y="3702075"/>
        <a:ext cx="114270" cy="114270"/>
      </dsp:txXfrm>
    </dsp:sp>
    <dsp:sp modelId="{00FF64C0-1591-496D-B659-9BBAA88BFFA4}">
      <dsp:nvSpPr>
        <dsp:cNvPr id="0" name=""/>
        <dsp:cNvSpPr/>
      </dsp:nvSpPr>
      <dsp:spPr>
        <a:xfrm>
          <a:off x="3370089" y="4194902"/>
          <a:ext cx="2403821" cy="1201910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Образует слои в составе оболочек полых органов</a:t>
          </a:r>
          <a:endParaRPr lang="ru-RU" sz="1800" b="1" kern="1200" dirty="0"/>
        </a:p>
      </dsp:txBody>
      <dsp:txXfrm>
        <a:off x="3405292" y="4230105"/>
        <a:ext cx="2333415" cy="1131504"/>
      </dsp:txXfrm>
    </dsp:sp>
    <dsp:sp modelId="{60359DB8-E59C-4359-9ADA-872BB582E752}">
      <dsp:nvSpPr>
        <dsp:cNvPr id="0" name=""/>
        <dsp:cNvSpPr/>
      </dsp:nvSpPr>
      <dsp:spPr>
        <a:xfrm>
          <a:off x="5773910" y="4775992"/>
          <a:ext cx="961528" cy="39731"/>
        </a:xfrm>
        <a:custGeom>
          <a:avLst/>
          <a:gdLst/>
          <a:ahLst/>
          <a:cxnLst/>
          <a:rect l="0" t="0" r="0" b="0"/>
          <a:pathLst>
            <a:path>
              <a:moveTo>
                <a:pt x="0" y="19865"/>
              </a:moveTo>
              <a:lnTo>
                <a:pt x="961528" y="1986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6230636" y="4771820"/>
        <a:ext cx="48076" cy="48076"/>
      </dsp:txXfrm>
    </dsp:sp>
    <dsp:sp modelId="{12B67A25-D737-4CD8-A399-2CFE97B4F38D}">
      <dsp:nvSpPr>
        <dsp:cNvPr id="0" name=""/>
        <dsp:cNvSpPr/>
      </dsp:nvSpPr>
      <dsp:spPr>
        <a:xfrm>
          <a:off x="6735439" y="4194902"/>
          <a:ext cx="2403821" cy="120191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40005" rIns="40005" bIns="40005" numCol="1" spcCol="1270" anchor="ctr" anchorCtr="0">
          <a:noAutofit/>
        </a:bodyPr>
        <a:lstStyle/>
        <a:p>
          <a:pPr lvl="0" algn="ctr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300" kern="1200" dirty="0"/>
        </a:p>
      </dsp:txBody>
      <dsp:txXfrm>
        <a:off x="6770642" y="4230105"/>
        <a:ext cx="2333415" cy="113150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AD13CA-DBBE-4D1C-B1CE-53D150A3BC27}">
      <dsp:nvSpPr>
        <dsp:cNvPr id="0" name=""/>
        <dsp:cNvSpPr/>
      </dsp:nvSpPr>
      <dsp:spPr>
        <a:xfrm>
          <a:off x="0" y="339407"/>
          <a:ext cx="9144000" cy="252000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</dsp:sp>
    <dsp:sp modelId="{01657EBA-DCDC-406A-9302-E00CA95F713E}">
      <dsp:nvSpPr>
        <dsp:cNvPr id="0" name=""/>
        <dsp:cNvSpPr/>
      </dsp:nvSpPr>
      <dsp:spPr>
        <a:xfrm>
          <a:off x="435322" y="191807"/>
          <a:ext cx="8706436" cy="295200"/>
        </a:xfrm>
        <a:prstGeom prst="roundRect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241935" tIns="0" rIns="241935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accent1">
                  <a:lumMod val="50000"/>
                </a:schemeClr>
              </a:solidFill>
            </a:rPr>
            <a:t>Клетки </a:t>
          </a:r>
          <a:r>
            <a:rPr lang="ru-RU" sz="2400" b="1" kern="1200" dirty="0" err="1" smtClean="0">
              <a:solidFill>
                <a:schemeClr val="accent1">
                  <a:lumMod val="50000"/>
                </a:schemeClr>
              </a:solidFill>
            </a:rPr>
            <a:t>фибробластического</a:t>
          </a:r>
          <a:r>
            <a:rPr lang="ru-RU" sz="2400" b="1" kern="1200" dirty="0" smtClean="0">
              <a:solidFill>
                <a:schemeClr val="accent1">
                  <a:lumMod val="50000"/>
                </a:schemeClr>
              </a:solidFill>
            </a:rPr>
            <a:t> </a:t>
          </a:r>
          <a:r>
            <a:rPr lang="ru-RU" sz="2400" b="1" kern="1200" dirty="0" err="1" smtClean="0">
              <a:solidFill>
                <a:schemeClr val="accent1">
                  <a:lumMod val="50000"/>
                </a:schemeClr>
              </a:solidFill>
            </a:rPr>
            <a:t>дифферона</a:t>
          </a:r>
          <a:endParaRPr lang="ru-RU" sz="2400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449732" y="206217"/>
        <a:ext cx="8677616" cy="266380"/>
      </dsp:txXfrm>
    </dsp:sp>
    <dsp:sp modelId="{7837B8AB-398A-4F6C-8997-AC3ABAC76268}">
      <dsp:nvSpPr>
        <dsp:cNvPr id="0" name=""/>
        <dsp:cNvSpPr/>
      </dsp:nvSpPr>
      <dsp:spPr>
        <a:xfrm>
          <a:off x="0" y="793007"/>
          <a:ext cx="9144000" cy="252000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</dsp:sp>
    <dsp:sp modelId="{B3E1AA8D-AE09-48E3-8565-B941E4A5A5B6}">
      <dsp:nvSpPr>
        <dsp:cNvPr id="0" name=""/>
        <dsp:cNvSpPr/>
      </dsp:nvSpPr>
      <dsp:spPr>
        <a:xfrm>
          <a:off x="435322" y="645407"/>
          <a:ext cx="8706436" cy="295200"/>
        </a:xfrm>
        <a:prstGeom prst="roundRect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241935" tIns="0" rIns="241935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accent1">
                  <a:lumMod val="50000"/>
                </a:schemeClr>
              </a:solidFill>
            </a:rPr>
            <a:t>Макрофаги: свободные и фиксированные</a:t>
          </a:r>
          <a:endParaRPr lang="ru-RU" sz="2400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449732" y="659817"/>
        <a:ext cx="8677616" cy="266380"/>
      </dsp:txXfrm>
    </dsp:sp>
    <dsp:sp modelId="{50C147C8-42BA-462B-A556-705F7CEE7D8D}">
      <dsp:nvSpPr>
        <dsp:cNvPr id="0" name=""/>
        <dsp:cNvSpPr/>
      </dsp:nvSpPr>
      <dsp:spPr>
        <a:xfrm>
          <a:off x="0" y="1246607"/>
          <a:ext cx="9144000" cy="252000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</dsp:sp>
    <dsp:sp modelId="{04BC8F3E-D157-47B9-9320-2BD9FD4B0316}">
      <dsp:nvSpPr>
        <dsp:cNvPr id="0" name=""/>
        <dsp:cNvSpPr/>
      </dsp:nvSpPr>
      <dsp:spPr>
        <a:xfrm>
          <a:off x="437563" y="1080120"/>
          <a:ext cx="8706436" cy="295200"/>
        </a:xfrm>
        <a:prstGeom prst="roundRect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241935" tIns="0" rIns="241935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accent1">
                  <a:lumMod val="50000"/>
                </a:schemeClr>
              </a:solidFill>
            </a:rPr>
            <a:t>Плазматические</a:t>
          </a:r>
          <a:r>
            <a:rPr lang="ru-RU" sz="2400" b="1" kern="1200" baseline="0" dirty="0" smtClean="0">
              <a:solidFill>
                <a:schemeClr val="accent1">
                  <a:lumMod val="50000"/>
                </a:schemeClr>
              </a:solidFill>
            </a:rPr>
            <a:t> клетки (</a:t>
          </a:r>
          <a:r>
            <a:rPr lang="ru-RU" sz="2400" b="1" kern="1200" baseline="0" dirty="0" err="1" smtClean="0">
              <a:solidFill>
                <a:schemeClr val="accent1">
                  <a:lumMod val="50000"/>
                </a:schemeClr>
              </a:solidFill>
            </a:rPr>
            <a:t>плазмоциты</a:t>
          </a:r>
          <a:r>
            <a:rPr lang="ru-RU" sz="2400" b="1" kern="1200" baseline="0" dirty="0" smtClean="0">
              <a:solidFill>
                <a:schemeClr val="accent1">
                  <a:lumMod val="50000"/>
                </a:schemeClr>
              </a:solidFill>
            </a:rPr>
            <a:t>)</a:t>
          </a:r>
          <a:endParaRPr lang="ru-RU" sz="2400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451973" y="1094530"/>
        <a:ext cx="8677616" cy="266380"/>
      </dsp:txXfrm>
    </dsp:sp>
    <dsp:sp modelId="{827D7264-3D5E-4F56-A46E-A547249DE058}">
      <dsp:nvSpPr>
        <dsp:cNvPr id="0" name=""/>
        <dsp:cNvSpPr/>
      </dsp:nvSpPr>
      <dsp:spPr>
        <a:xfrm>
          <a:off x="0" y="1700207"/>
          <a:ext cx="9144000" cy="252000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</dsp:sp>
    <dsp:sp modelId="{DCDC775E-F9D1-4CE7-9342-F12F1893A1B5}">
      <dsp:nvSpPr>
        <dsp:cNvPr id="0" name=""/>
        <dsp:cNvSpPr/>
      </dsp:nvSpPr>
      <dsp:spPr>
        <a:xfrm>
          <a:off x="435322" y="1552607"/>
          <a:ext cx="8706436" cy="295200"/>
        </a:xfrm>
        <a:prstGeom prst="roundRect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241935" tIns="0" rIns="241935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accent1">
                  <a:lumMod val="50000"/>
                </a:schemeClr>
              </a:solidFill>
            </a:rPr>
            <a:t>Тучные клетки (тканевые базофилы, </a:t>
          </a:r>
          <a:r>
            <a:rPr lang="ru-RU" sz="2400" b="1" kern="1200" dirty="0" err="1" smtClean="0">
              <a:solidFill>
                <a:schemeClr val="accent1">
                  <a:lumMod val="50000"/>
                </a:schemeClr>
              </a:solidFill>
            </a:rPr>
            <a:t>лаброциты</a:t>
          </a:r>
          <a:r>
            <a:rPr lang="ru-RU" sz="2400" b="1" kern="1200" dirty="0" smtClean="0">
              <a:solidFill>
                <a:schemeClr val="accent1">
                  <a:lumMod val="50000"/>
                </a:schemeClr>
              </a:solidFill>
            </a:rPr>
            <a:t>, </a:t>
          </a:r>
          <a:r>
            <a:rPr lang="ru-RU" sz="2400" b="1" kern="1200" dirty="0" err="1" smtClean="0">
              <a:solidFill>
                <a:schemeClr val="accent1">
                  <a:lumMod val="50000"/>
                </a:schemeClr>
              </a:solidFill>
            </a:rPr>
            <a:t>мастоциты</a:t>
          </a:r>
          <a:r>
            <a:rPr lang="ru-RU" sz="2400" b="1" kern="1200" dirty="0" smtClean="0">
              <a:solidFill>
                <a:schemeClr val="accent1">
                  <a:lumMod val="50000"/>
                </a:schemeClr>
              </a:solidFill>
            </a:rPr>
            <a:t>)</a:t>
          </a:r>
          <a:endParaRPr lang="ru-RU" sz="2400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449732" y="1567017"/>
        <a:ext cx="8677616" cy="266380"/>
      </dsp:txXfrm>
    </dsp:sp>
    <dsp:sp modelId="{F8FBB0AB-5634-4770-BE79-0983A17C7D6E}">
      <dsp:nvSpPr>
        <dsp:cNvPr id="0" name=""/>
        <dsp:cNvSpPr/>
      </dsp:nvSpPr>
      <dsp:spPr>
        <a:xfrm>
          <a:off x="0" y="2153807"/>
          <a:ext cx="9144000" cy="252000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</dsp:sp>
    <dsp:sp modelId="{A1500FCC-68AE-4914-A9A1-6BCC4777B46E}">
      <dsp:nvSpPr>
        <dsp:cNvPr id="0" name=""/>
        <dsp:cNvSpPr/>
      </dsp:nvSpPr>
      <dsp:spPr>
        <a:xfrm>
          <a:off x="437563" y="2016223"/>
          <a:ext cx="8706436" cy="295200"/>
        </a:xfrm>
        <a:prstGeom prst="roundRect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241935" tIns="0" rIns="241935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err="1" smtClean="0">
              <a:solidFill>
                <a:schemeClr val="accent1">
                  <a:lumMod val="50000"/>
                </a:schemeClr>
              </a:solidFill>
            </a:rPr>
            <a:t>Эндотелиоциты</a:t>
          </a:r>
          <a:endParaRPr lang="ru-RU" sz="2400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451973" y="2030633"/>
        <a:ext cx="8677616" cy="266380"/>
      </dsp:txXfrm>
    </dsp:sp>
    <dsp:sp modelId="{FDE8FE0B-BFE0-408D-BD29-63942F9976BA}">
      <dsp:nvSpPr>
        <dsp:cNvPr id="0" name=""/>
        <dsp:cNvSpPr/>
      </dsp:nvSpPr>
      <dsp:spPr>
        <a:xfrm>
          <a:off x="0" y="2607407"/>
          <a:ext cx="9144000" cy="252000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</dsp:sp>
    <dsp:sp modelId="{55FD31B1-25E4-40CA-B452-18918404B81A}">
      <dsp:nvSpPr>
        <dsp:cNvPr id="0" name=""/>
        <dsp:cNvSpPr/>
      </dsp:nvSpPr>
      <dsp:spPr>
        <a:xfrm>
          <a:off x="435322" y="2459807"/>
          <a:ext cx="8706436" cy="295200"/>
        </a:xfrm>
        <a:prstGeom prst="roundRect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241935" tIns="0" rIns="241935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accent1">
                  <a:lumMod val="50000"/>
                </a:schemeClr>
              </a:solidFill>
            </a:rPr>
            <a:t>Перициты</a:t>
          </a:r>
          <a:endParaRPr lang="ru-RU" sz="2400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449732" y="2474217"/>
        <a:ext cx="8677616" cy="266380"/>
      </dsp:txXfrm>
    </dsp:sp>
    <dsp:sp modelId="{93BBF4D8-F407-4A11-9224-E524DE2A0951}">
      <dsp:nvSpPr>
        <dsp:cNvPr id="0" name=""/>
        <dsp:cNvSpPr/>
      </dsp:nvSpPr>
      <dsp:spPr>
        <a:xfrm>
          <a:off x="0" y="3061007"/>
          <a:ext cx="9144000" cy="252000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</dsp:sp>
    <dsp:sp modelId="{FAFFBFBB-473C-489A-A60A-3DF0025CE90B}">
      <dsp:nvSpPr>
        <dsp:cNvPr id="0" name=""/>
        <dsp:cNvSpPr/>
      </dsp:nvSpPr>
      <dsp:spPr>
        <a:xfrm>
          <a:off x="437563" y="2880321"/>
          <a:ext cx="8706436" cy="295200"/>
        </a:xfrm>
        <a:prstGeom prst="roundRect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241935" tIns="0" rIns="241935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err="1" smtClean="0">
              <a:solidFill>
                <a:schemeClr val="accent1">
                  <a:lumMod val="50000"/>
                </a:schemeClr>
              </a:solidFill>
            </a:rPr>
            <a:t>Адвентициальные</a:t>
          </a:r>
          <a:r>
            <a:rPr lang="ru-RU" sz="2400" b="1" kern="1200" dirty="0" smtClean="0">
              <a:solidFill>
                <a:schemeClr val="accent1">
                  <a:lumMod val="50000"/>
                </a:schemeClr>
              </a:solidFill>
            </a:rPr>
            <a:t> клетки</a:t>
          </a:r>
          <a:endParaRPr lang="ru-RU" sz="2400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451973" y="2894731"/>
        <a:ext cx="8677616" cy="266380"/>
      </dsp:txXfrm>
    </dsp:sp>
    <dsp:sp modelId="{5F7E43EA-4A74-4543-8CC4-01ADF1AD33F6}">
      <dsp:nvSpPr>
        <dsp:cNvPr id="0" name=""/>
        <dsp:cNvSpPr/>
      </dsp:nvSpPr>
      <dsp:spPr>
        <a:xfrm>
          <a:off x="0" y="3568608"/>
          <a:ext cx="9144000" cy="252000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</dsp:sp>
    <dsp:sp modelId="{3BE37553-32D4-408F-97E4-A441D33E733F}">
      <dsp:nvSpPr>
        <dsp:cNvPr id="0" name=""/>
        <dsp:cNvSpPr/>
      </dsp:nvSpPr>
      <dsp:spPr>
        <a:xfrm>
          <a:off x="435322" y="3367007"/>
          <a:ext cx="8706436" cy="349200"/>
        </a:xfrm>
        <a:prstGeom prst="roundRect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241935" tIns="0" rIns="241935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err="1" smtClean="0">
              <a:solidFill>
                <a:schemeClr val="accent1">
                  <a:lumMod val="50000"/>
                </a:schemeClr>
              </a:solidFill>
            </a:rPr>
            <a:t>Адипоциты</a:t>
          </a:r>
          <a:endParaRPr lang="ru-RU" sz="2400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452369" y="3384054"/>
        <a:ext cx="8672342" cy="315106"/>
      </dsp:txXfrm>
    </dsp:sp>
    <dsp:sp modelId="{D2271925-AB1C-437F-87BD-D5F0CF8BFB8E}">
      <dsp:nvSpPr>
        <dsp:cNvPr id="0" name=""/>
        <dsp:cNvSpPr/>
      </dsp:nvSpPr>
      <dsp:spPr>
        <a:xfrm>
          <a:off x="0" y="4022208"/>
          <a:ext cx="9144000" cy="252000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</dsp:sp>
    <dsp:sp modelId="{15B4E630-32F3-4B91-9B44-E310BC66F5C1}">
      <dsp:nvSpPr>
        <dsp:cNvPr id="0" name=""/>
        <dsp:cNvSpPr/>
      </dsp:nvSpPr>
      <dsp:spPr>
        <a:xfrm>
          <a:off x="437563" y="3888432"/>
          <a:ext cx="8706436" cy="295200"/>
        </a:xfrm>
        <a:prstGeom prst="roundRect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241935" tIns="0" rIns="241935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err="1" smtClean="0">
              <a:solidFill>
                <a:schemeClr val="accent1">
                  <a:lumMod val="50000"/>
                </a:schemeClr>
              </a:solidFill>
            </a:rPr>
            <a:t>Пигментоциты</a:t>
          </a:r>
          <a:endParaRPr lang="ru-RU" sz="2400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451973" y="3902842"/>
        <a:ext cx="8677616" cy="266380"/>
      </dsp:txXfrm>
    </dsp:sp>
    <dsp:sp modelId="{E1237645-EE8C-43D9-8501-B27437F88DA0}">
      <dsp:nvSpPr>
        <dsp:cNvPr id="0" name=""/>
        <dsp:cNvSpPr/>
      </dsp:nvSpPr>
      <dsp:spPr>
        <a:xfrm>
          <a:off x="0" y="4475808"/>
          <a:ext cx="9144000" cy="252000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</dsp:sp>
    <dsp:sp modelId="{79E5B505-F2CF-46CD-ADE9-EF7CF72CF872}">
      <dsp:nvSpPr>
        <dsp:cNvPr id="0" name=""/>
        <dsp:cNvSpPr/>
      </dsp:nvSpPr>
      <dsp:spPr>
        <a:xfrm>
          <a:off x="435322" y="4328208"/>
          <a:ext cx="8706436" cy="295200"/>
        </a:xfrm>
        <a:prstGeom prst="roundRect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241935" tIns="0" rIns="241935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err="1" smtClean="0">
              <a:solidFill>
                <a:schemeClr val="accent1">
                  <a:lumMod val="50000"/>
                </a:schemeClr>
              </a:solidFill>
            </a:rPr>
            <a:t>Меланоциты</a:t>
          </a:r>
          <a:r>
            <a:rPr lang="ru-RU" sz="2400" b="1" kern="1200" dirty="0" smtClean="0">
              <a:solidFill>
                <a:schemeClr val="accent1">
                  <a:lumMod val="50000"/>
                </a:schemeClr>
              </a:solidFill>
            </a:rPr>
            <a:t> (пигментные клетки)</a:t>
          </a:r>
          <a:endParaRPr lang="ru-RU" sz="2400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449732" y="4342618"/>
        <a:ext cx="8677616" cy="266380"/>
      </dsp:txXfrm>
    </dsp:sp>
    <dsp:sp modelId="{294A41CE-0D4F-43F6-B19B-0C1AC448CA65}">
      <dsp:nvSpPr>
        <dsp:cNvPr id="0" name=""/>
        <dsp:cNvSpPr/>
      </dsp:nvSpPr>
      <dsp:spPr>
        <a:xfrm>
          <a:off x="0" y="4929408"/>
          <a:ext cx="9144000" cy="252000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</dsp:sp>
    <dsp:sp modelId="{C7EFD73A-0B80-4507-B2F2-8F94ED0EBBF6}">
      <dsp:nvSpPr>
        <dsp:cNvPr id="0" name=""/>
        <dsp:cNvSpPr/>
      </dsp:nvSpPr>
      <dsp:spPr>
        <a:xfrm>
          <a:off x="435322" y="4781808"/>
          <a:ext cx="8706436" cy="295200"/>
        </a:xfrm>
        <a:prstGeom prst="roundRect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241935" tIns="0" rIns="241935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err="1" smtClean="0">
              <a:solidFill>
                <a:schemeClr val="accent1">
                  <a:lumMod val="50000"/>
                </a:schemeClr>
              </a:solidFill>
            </a:rPr>
            <a:t>Ретикулоциты</a:t>
          </a:r>
          <a:endParaRPr lang="ru-RU" sz="2400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449732" y="4796218"/>
        <a:ext cx="8677616" cy="2663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196752"/>
            <a:ext cx="9144000" cy="187220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СОБСТВЕННО СОЕДИНИТЕЛЬНЫЕ ТКАНИ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3886200"/>
            <a:ext cx="8676456" cy="1752600"/>
          </a:xfrm>
        </p:spPr>
        <p:txBody>
          <a:bodyPr>
            <a:normAutofit/>
          </a:bodyPr>
          <a:lstStyle/>
          <a:p>
            <a:pPr algn="r"/>
            <a:endParaRPr lang="ru-RU" sz="2400" b="1" dirty="0" smtClean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476671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ФГБОУ ВО ОрГМУ Минздрава России</a:t>
            </a:r>
          </a:p>
          <a:p>
            <a:pPr algn="ctr"/>
            <a:r>
              <a:rPr lang="ru-RU" sz="2000" b="1" dirty="0"/>
              <a:t>к</a:t>
            </a:r>
            <a:r>
              <a:rPr lang="ru-RU" sz="2000" b="1" dirty="0" smtClean="0"/>
              <a:t>афедра гистологии, цитологии и эмбриологии</a:t>
            </a:r>
            <a:endParaRPr lang="ru-RU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546376" y="6211669"/>
            <a:ext cx="1817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Оренбург, </a:t>
            </a:r>
            <a:r>
              <a:rPr lang="ru-RU" b="1" dirty="0" smtClean="0"/>
              <a:t>2020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03648"/>
          </a:xfr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КЛЕТКИ РВНСТ</a:t>
            </a: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>
                <a:solidFill>
                  <a:schemeClr val="bg1"/>
                </a:solidFill>
              </a:rPr>
              <a:t>КЛЕТКИ ФИБРОБЛАСТИЧЕСКОГО ДИФФЕРОНА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445224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ru-RU" b="1" i="1" dirty="0" smtClean="0"/>
              <a:t>   </a:t>
            </a:r>
            <a:r>
              <a:rPr lang="ru-RU" sz="4000" b="1" dirty="0" smtClean="0">
                <a:solidFill>
                  <a:schemeClr val="accent2"/>
                </a:solidFill>
              </a:rPr>
              <a:t>Фибробласты</a:t>
            </a:r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4000" b="1" dirty="0" smtClean="0"/>
              <a:t>функционально ведущие клетки рыхлой волокнистой соединительной ткани. </a:t>
            </a:r>
            <a:endParaRPr lang="ru-RU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3600" dirty="0"/>
              <a:t> </a:t>
            </a:r>
            <a:r>
              <a:rPr lang="ru-RU" sz="3600" b="1" dirty="0"/>
              <a:t>Функции фибробластов: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445224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endParaRPr lang="ru-RU" b="1" dirty="0" smtClean="0"/>
          </a:p>
          <a:p>
            <a:pPr marL="0" indent="0">
              <a:buNone/>
            </a:pPr>
            <a:r>
              <a:rPr lang="ru-RU" b="1" dirty="0" smtClean="0"/>
              <a:t>-синтез компонентов межклеточного вещества;</a:t>
            </a:r>
          </a:p>
          <a:p>
            <a:pPr marL="0" indent="0">
              <a:buNone/>
            </a:pPr>
            <a:endParaRPr lang="ru-RU" b="1" dirty="0" smtClean="0"/>
          </a:p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r>
              <a:rPr lang="ru-RU" b="1" dirty="0" smtClean="0"/>
              <a:t>-поддержание структурной организации и химического гомеостаза межклеточного вещества (за счет сбалансированных процессов его выработки и разрушения).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b="1" dirty="0" smtClean="0"/>
              <a:t>Развитие </a:t>
            </a:r>
            <a:r>
              <a:rPr lang="ru-RU" b="1" dirty="0"/>
              <a:t>фибробластов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12777"/>
            <a:ext cx="9144000" cy="5445224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4" name="Picture 2" descr="C:\Users\Вера\Desktop\16.03. 2015 год Собственно соединительные ткани\Картинки по РВНСТ\8596_html_m392dbcc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484784"/>
            <a:ext cx="6307228" cy="53732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3200" b="1" dirty="0">
                <a:solidFill>
                  <a:schemeClr val="tx1"/>
                </a:solidFill>
              </a:rPr>
              <a:t>Малодифференцированный (юный) фибробласт</a:t>
            </a:r>
            <a:br>
              <a:rPr lang="ru-RU" sz="3200" b="1" dirty="0">
                <a:solidFill>
                  <a:schemeClr val="tx1"/>
                </a:solidFill>
              </a:rPr>
            </a:b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445224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endParaRPr lang="ru-RU" b="1" dirty="0" smtClean="0"/>
          </a:p>
          <a:p>
            <a:pPr marL="0" indent="0">
              <a:buNone/>
            </a:pPr>
            <a:r>
              <a:rPr lang="ru-RU" b="1" dirty="0" err="1" smtClean="0"/>
              <a:t>Малоотростчатые</a:t>
            </a:r>
            <a:r>
              <a:rPr lang="ru-RU" b="1" dirty="0" smtClean="0"/>
              <a:t> клетки с округлым или овальным ядром и небольшим ядрышком, </a:t>
            </a:r>
            <a:r>
              <a:rPr lang="ru-RU" b="1" dirty="0" err="1" smtClean="0"/>
              <a:t>базофильной</a:t>
            </a:r>
            <a:r>
              <a:rPr lang="ru-RU" b="1" dirty="0" smtClean="0"/>
              <a:t> цитоплазмой. Размер – 20-25 мкм.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3200" b="1" dirty="0">
                <a:solidFill>
                  <a:schemeClr val="tx1"/>
                </a:solidFill>
              </a:rPr>
              <a:t>Зрелый (дифференцированный) фибробласт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445224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i="1" dirty="0" smtClean="0">
                <a:solidFill>
                  <a:srgbClr val="FF0000"/>
                </a:solidFill>
              </a:rPr>
              <a:t>   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Picture 2" descr="C:\Users\Вера\Desktop\16.03. 2015 год Собственно соединительные ткани\Картинки по РВНСТ\B9931p440-a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72150" y="1916832"/>
            <a:ext cx="3371850" cy="494116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1340768"/>
            <a:ext cx="644420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Размер  на плёночном препарате  40-50 мкм. </a:t>
            </a:r>
            <a:r>
              <a:rPr lang="ru-RU" sz="3200" b="1" dirty="0" err="1" smtClean="0"/>
              <a:t>Отростчатая</a:t>
            </a:r>
            <a:r>
              <a:rPr lang="ru-RU" sz="3200" b="1" dirty="0" smtClean="0"/>
              <a:t> клетка с нерезкими границами. Ядра светлые, овальные, содержат 1-2 ядрышка. Цитоплазма слабо </a:t>
            </a:r>
            <a:r>
              <a:rPr lang="ru-RU" sz="3200" b="1" dirty="0" err="1" smtClean="0"/>
              <a:t>базофильна</a:t>
            </a:r>
            <a:r>
              <a:rPr lang="ru-RU" sz="3200" b="1" dirty="0" smtClean="0"/>
              <a:t> и характеризуется </a:t>
            </a:r>
            <a:r>
              <a:rPr lang="ru-RU" sz="3200" b="1" dirty="0" err="1" smtClean="0"/>
              <a:t>диплазматической</a:t>
            </a:r>
            <a:r>
              <a:rPr lang="ru-RU" sz="3200" b="1" dirty="0" smtClean="0"/>
              <a:t> дифференцировкой. 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/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>Фиброцит</a:t>
            </a:r>
            <a:r>
              <a:rPr lang="ru-RU" b="1" dirty="0">
                <a:solidFill>
                  <a:schemeClr val="tx1"/>
                </a:solidFill>
              </a:rPr>
              <a:t/>
            </a:r>
            <a:br>
              <a:rPr lang="ru-RU" b="1" dirty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445224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>
              <a:buNone/>
            </a:pPr>
            <a:r>
              <a:rPr lang="ru-RU" b="1" dirty="0" smtClean="0"/>
              <a:t>Конечная форма развития фибробласта . Имеют</a:t>
            </a:r>
          </a:p>
          <a:p>
            <a:pPr algn="just">
              <a:buNone/>
            </a:pPr>
            <a:r>
              <a:rPr lang="ru-RU" b="1" dirty="0" smtClean="0"/>
              <a:t>веретенообразную форму с крыловидными</a:t>
            </a:r>
          </a:p>
          <a:p>
            <a:pPr algn="just">
              <a:buNone/>
            </a:pPr>
            <a:r>
              <a:rPr lang="ru-RU" b="1" dirty="0" smtClean="0"/>
              <a:t>отростками. Органеллы слабо развиты. </a:t>
            </a:r>
          </a:p>
          <a:p>
            <a:pPr marL="0" indent="0" algn="just">
              <a:buNone/>
            </a:pPr>
            <a:endParaRPr lang="ru-RU" b="1" dirty="0"/>
          </a:p>
          <a:p>
            <a:pPr marL="0" indent="0" algn="just">
              <a:buNone/>
            </a:pPr>
            <a:r>
              <a:rPr lang="ru-RU" b="1" dirty="0" smtClean="0"/>
              <a:t>Функция - регуляция      метаболизма и поддержание стабильности межклеточного вещества.</a:t>
            </a:r>
            <a:r>
              <a:rPr lang="ru-RU" b="1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4000" b="1" dirty="0">
                <a:solidFill>
                  <a:schemeClr val="tx1"/>
                </a:solidFill>
              </a:rPr>
              <a:t> </a:t>
            </a:r>
            <a:r>
              <a:rPr lang="ru-RU" sz="4000" b="1" dirty="0" err="1">
                <a:solidFill>
                  <a:schemeClr val="tx1"/>
                </a:solidFill>
              </a:rPr>
              <a:t>Фиброкласты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445224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b="1" dirty="0" smtClean="0">
                <a:solidFill>
                  <a:schemeClr val="tx1"/>
                </a:solidFill>
              </a:rPr>
              <a:t>Клетки с высокой фагоцитарной и гидролитической активностью, специализированные на функции разрушения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b="1" dirty="0" smtClean="0">
                <a:solidFill>
                  <a:schemeClr val="tx1"/>
                </a:solidFill>
              </a:rPr>
              <a:t>межклеточного вещества. </a:t>
            </a:r>
            <a:endParaRPr lang="ru-R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3200" dirty="0">
                <a:solidFill>
                  <a:schemeClr val="tx1"/>
                </a:solidFill>
              </a:rPr>
              <a:t> </a:t>
            </a:r>
            <a:r>
              <a:rPr lang="ru-RU" sz="3200" b="1" dirty="0" err="1">
                <a:solidFill>
                  <a:schemeClr val="tx1"/>
                </a:solidFill>
              </a:rPr>
              <a:t>Миофибробласты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445224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>
              <a:buNone/>
            </a:pPr>
            <a:r>
              <a:rPr lang="ru-RU" b="1" dirty="0" smtClean="0"/>
              <a:t>    По строению и функции занимают промежуточное положение между типичными фибробластами и клетками гладкой мышечной ткани - гладкими </a:t>
            </a:r>
            <a:r>
              <a:rPr lang="ru-RU" b="1" dirty="0" err="1" smtClean="0"/>
              <a:t>миоцитами</a:t>
            </a:r>
            <a:r>
              <a:rPr lang="ru-RU" b="1" dirty="0" smtClean="0"/>
              <a:t>. </a:t>
            </a:r>
          </a:p>
          <a:p>
            <a:pPr algn="just">
              <a:buNone/>
            </a:pP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smtClean="0">
                <a:solidFill>
                  <a:schemeClr val="tx1"/>
                </a:solidFill>
              </a:rPr>
              <a:t>  </a:t>
            </a:r>
          </a:p>
          <a:p>
            <a:pPr algn="just">
              <a:buNone/>
            </a:pPr>
            <a:endParaRPr lang="ru-RU" b="1" dirty="0">
              <a:solidFill>
                <a:schemeClr val="tx1"/>
              </a:solidFill>
            </a:endParaRPr>
          </a:p>
          <a:p>
            <a:pPr algn="just">
              <a:buNone/>
            </a:pPr>
            <a:r>
              <a:rPr lang="ru-RU" b="1" dirty="0" smtClean="0">
                <a:solidFill>
                  <a:schemeClr val="tx1"/>
                </a:solidFill>
              </a:rPr>
              <a:t>   Обнаруживаются в грануляционной ткани в условиях раневого процесса и в матке при развитии беременности.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3200" b="1" i="1" dirty="0" smtClean="0"/>
              <a:t/>
            </a:r>
            <a:br>
              <a:rPr lang="ru-RU" sz="3200" b="1" i="1" dirty="0" smtClean="0"/>
            </a:br>
            <a:r>
              <a:rPr lang="ru-RU" sz="3200" b="1" i="1" dirty="0" smtClean="0"/>
              <a:t/>
            </a:r>
            <a:br>
              <a:rPr lang="ru-RU" sz="3200" b="1" i="1" dirty="0" smtClean="0"/>
            </a:br>
            <a:r>
              <a:rPr lang="ru-RU" sz="3600" b="1" dirty="0" smtClean="0"/>
              <a:t>Функции </a:t>
            </a:r>
            <a:r>
              <a:rPr lang="ru-RU" sz="3600" b="1" dirty="0"/>
              <a:t>межклеточного </a:t>
            </a:r>
            <a:r>
              <a:rPr lang="ru-RU" sz="3600" b="1" dirty="0" smtClean="0"/>
              <a:t>вещества</a:t>
            </a:r>
            <a:r>
              <a:rPr lang="ru-RU" sz="3600" b="1" dirty="0"/>
              <a:t/>
            </a:r>
            <a:br>
              <a:rPr lang="ru-RU" sz="3600" b="1" dirty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445224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ru-RU" sz="3300" b="1" dirty="0" smtClean="0"/>
              <a:t>1. </a:t>
            </a:r>
            <a:r>
              <a:rPr lang="ru-RU" sz="3300" b="1" dirty="0"/>
              <a:t>О</a:t>
            </a:r>
            <a:r>
              <a:rPr lang="ru-RU" sz="3300" b="1" dirty="0" smtClean="0"/>
              <a:t>беспечение физико-химических </a:t>
            </a:r>
            <a:r>
              <a:rPr lang="ru-RU" sz="3300" b="1" dirty="0"/>
              <a:t>и </a:t>
            </a:r>
            <a:r>
              <a:rPr lang="ru-RU" sz="3300" b="1" dirty="0" smtClean="0"/>
              <a:t>механических </a:t>
            </a:r>
            <a:r>
              <a:rPr lang="ru-RU" sz="3300" b="1" dirty="0"/>
              <a:t>свойств </a:t>
            </a:r>
            <a:r>
              <a:rPr lang="ru-RU" sz="3300" b="1" dirty="0" smtClean="0"/>
              <a:t>ткани</a:t>
            </a:r>
            <a:r>
              <a:rPr lang="ru-RU" sz="33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52068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3200" b="1" dirty="0" smtClean="0"/>
              <a:t/>
            </a:r>
            <a:br>
              <a:rPr lang="ru-RU" sz="3200" b="1" dirty="0" smtClean="0"/>
            </a:b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ru-RU" sz="3300" b="1" dirty="0" smtClean="0"/>
              <a:t>2. Участие </a:t>
            </a:r>
            <a:r>
              <a:rPr lang="ru-RU" sz="3300" b="1" dirty="0"/>
              <a:t>в создании оптимального микроокружения для </a:t>
            </a:r>
            <a:r>
              <a:rPr lang="ru-RU" sz="3300" b="1" dirty="0" smtClean="0"/>
              <a:t>деятельности клеток</a:t>
            </a:r>
            <a:r>
              <a:rPr lang="ru-RU" sz="33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37697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b="1" dirty="0" smtClean="0"/>
              <a:t>Общие принципы организации собственно соединительных тканей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445224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marL="514350" indent="-514350">
              <a:buAutoNum type="arabicPeriod"/>
            </a:pPr>
            <a:r>
              <a:rPr lang="ru-RU" b="1" dirty="0" smtClean="0"/>
              <a:t>Один источник происхождения – мезенхима.</a:t>
            </a:r>
          </a:p>
          <a:p>
            <a:pPr marL="514350" indent="-514350">
              <a:buAutoNum type="arabicPeriod"/>
            </a:pPr>
            <a:endParaRPr lang="ru-RU" b="1" dirty="0" smtClean="0"/>
          </a:p>
          <a:p>
            <a:pPr marL="514350" indent="-514350">
              <a:buAutoNum type="arabicPeriod"/>
            </a:pPr>
            <a:endParaRPr lang="ru-RU" b="1" dirty="0" smtClean="0"/>
          </a:p>
          <a:p>
            <a:pPr marL="514350" indent="-514350">
              <a:buAutoNum type="arabicPeriod"/>
            </a:pPr>
            <a:endParaRPr lang="ru-RU" b="1" dirty="0" smtClean="0"/>
          </a:p>
          <a:p>
            <a:pPr marL="514350" indent="-514350">
              <a:buAutoNum type="arabicPeriod"/>
            </a:pPr>
            <a:endParaRPr lang="ru-RU" b="1" dirty="0" smtClean="0"/>
          </a:p>
          <a:p>
            <a:pPr marL="514350" indent="-514350">
              <a:buAutoNum type="arabicPeriod"/>
            </a:pPr>
            <a:endParaRPr lang="ru-RU" b="1" dirty="0" smtClean="0"/>
          </a:p>
          <a:p>
            <a:pPr marL="514350" indent="-514350">
              <a:buAutoNum type="arabicPeriod"/>
            </a:pPr>
            <a:endParaRPr lang="ru-RU" b="1" dirty="0" smtClean="0"/>
          </a:p>
          <a:p>
            <a:pPr marL="514350" indent="-514350">
              <a:buAutoNum type="arabicPeriod"/>
            </a:pPr>
            <a:r>
              <a:rPr lang="ru-RU" b="1" dirty="0" smtClean="0"/>
              <a:t>Общий план строения – клетки и межклеточное вещество.</a:t>
            </a:r>
          </a:p>
          <a:p>
            <a:pPr marL="514350" indent="-514350">
              <a:buAutoNum type="arabicPeriod"/>
            </a:pP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1967957"/>
            <a:ext cx="4185360" cy="3591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3200" b="1" dirty="0" smtClean="0"/>
              <a:t/>
            </a:r>
            <a:br>
              <a:rPr lang="ru-RU" sz="3200" b="1" dirty="0" smtClean="0"/>
            </a:b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ru-RU" sz="3300" b="1" dirty="0" smtClean="0"/>
              <a:t>3. Объединение </a:t>
            </a:r>
            <a:r>
              <a:rPr lang="ru-RU" sz="3300" b="1" dirty="0"/>
              <a:t>в единую систему всех клеток соединительной ткани и обеспечение передачи информации между </a:t>
            </a:r>
            <a:r>
              <a:rPr lang="ru-RU" sz="3300" b="1" dirty="0" smtClean="0"/>
              <a:t>ними.</a:t>
            </a:r>
            <a:endParaRPr lang="ru-RU" sz="3300" b="1" dirty="0"/>
          </a:p>
        </p:txBody>
      </p:sp>
    </p:spTree>
    <p:extLst>
      <p:ext uri="{BB962C8B-B14F-4D97-AF65-F5344CB8AC3E}">
        <p14:creationId xmlns:p14="http://schemas.microsoft.com/office/powerpoint/2010/main" val="2937697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>
                <a:solidFill>
                  <a:schemeClr val="tx1"/>
                </a:solidFill>
              </a:rPr>
              <a:t>ВОЛОКНА </a:t>
            </a:r>
            <a:r>
              <a:rPr lang="ru-RU" b="1" dirty="0">
                <a:solidFill>
                  <a:schemeClr val="tx1"/>
                </a:solidFill>
              </a:rPr>
              <a:t>МЕЖКЛЕТОЧНОГО ВЕЩЕСТВА</a:t>
            </a:r>
            <a:br>
              <a:rPr lang="ru-RU" b="1" dirty="0">
                <a:solidFill>
                  <a:schemeClr val="tx1"/>
                </a:solidFill>
              </a:rPr>
            </a:b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445224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ru-RU" b="1" dirty="0" smtClean="0"/>
              <a:t>Коллагеновые волокна</a:t>
            </a:r>
          </a:p>
          <a:p>
            <a:pPr marL="0" indent="0">
              <a:buNone/>
            </a:pPr>
            <a:r>
              <a:rPr lang="ru-RU" b="1" dirty="0" smtClean="0"/>
              <a:t>Ретикулярные волокна</a:t>
            </a:r>
          </a:p>
          <a:p>
            <a:pPr marL="0" indent="0">
              <a:buNone/>
            </a:pPr>
            <a:r>
              <a:rPr lang="ru-RU" b="1" dirty="0" smtClean="0"/>
              <a:t>Эластические волокна</a:t>
            </a:r>
            <a:endParaRPr lang="ru-RU" b="1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98864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sz="3200" b="1" u="sng" dirty="0" smtClean="0">
                <a:solidFill>
                  <a:schemeClr val="bg1"/>
                </a:solidFill>
              </a:rPr>
              <a:t>Участие фибробластов в синтезе межклеточного вещества.</a:t>
            </a:r>
            <a:br>
              <a:rPr lang="ru-RU" sz="3200" b="1" u="sng" dirty="0" smtClean="0">
                <a:solidFill>
                  <a:schemeClr val="bg1"/>
                </a:solidFill>
              </a:rPr>
            </a:br>
            <a:r>
              <a:rPr lang="ru-RU" sz="3200" b="1" dirty="0" smtClean="0">
                <a:solidFill>
                  <a:schemeClr val="bg1"/>
                </a:solidFill>
              </a:rPr>
              <a:t>Биосинтез коллагеновых волокон. 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445224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sz="2800" b="1" dirty="0" smtClean="0"/>
              <a:t>Образование коллагеновых волокон включает два этапа: </a:t>
            </a:r>
            <a:r>
              <a:rPr lang="ru-RU" sz="2800" b="1" i="1" dirty="0" smtClean="0"/>
              <a:t> </a:t>
            </a:r>
          </a:p>
          <a:p>
            <a:pPr>
              <a:buNone/>
            </a:pPr>
            <a:r>
              <a:rPr lang="ru-RU" sz="2800" b="1" i="1" u="sng" dirty="0" smtClean="0">
                <a:solidFill>
                  <a:srgbClr val="FF0000"/>
                </a:solidFill>
              </a:rPr>
              <a:t>внутриклеточный и  внеклеточный</a:t>
            </a:r>
            <a:r>
              <a:rPr lang="ru-RU" sz="2800" b="1" i="1" u="sng" dirty="0" smtClean="0"/>
              <a:t>.</a:t>
            </a:r>
            <a:endParaRPr lang="ru-RU" sz="2800" b="1" u="sng" dirty="0" smtClean="0"/>
          </a:p>
          <a:p>
            <a:endParaRPr lang="ru-RU" sz="2800" dirty="0"/>
          </a:p>
        </p:txBody>
      </p:sp>
      <p:pic>
        <p:nvPicPr>
          <p:cNvPr id="4" name="Picture 2" descr="C:\Users\Вера\Desktop\16.03. 2015 год Собственно соединительные ткани\Картинки по РВНСТ\image0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2486174"/>
            <a:ext cx="6878808" cy="43718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b="1" i="1" dirty="0" smtClean="0"/>
              <a:t>     </a:t>
            </a:r>
            <a:r>
              <a:rPr lang="ru-RU" b="1" i="1" dirty="0" smtClean="0">
                <a:solidFill>
                  <a:srgbClr val="FF0000"/>
                </a:solidFill>
              </a:rPr>
              <a:t>Внутриклеточный этап:</a:t>
            </a:r>
            <a:endParaRPr lang="ru-RU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b="1" i="1" dirty="0" smtClean="0"/>
              <a:t>1. Образование </a:t>
            </a:r>
            <a:r>
              <a:rPr lang="ru-RU" b="1" i="1" dirty="0" err="1" smtClean="0"/>
              <a:t>иРНК</a:t>
            </a:r>
            <a:r>
              <a:rPr lang="ru-RU" b="1" i="1" dirty="0" smtClean="0"/>
              <a:t>, </a:t>
            </a:r>
            <a:r>
              <a:rPr lang="ru-RU" b="1" dirty="0" smtClean="0"/>
              <a:t>кодирующих синтез а-цепей коллагена, в результате транскрипции соответствующих генов (происходит в ядре фибробласта).</a:t>
            </a:r>
          </a:p>
          <a:p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5719"/>
          </a:xfr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lvl="0">
              <a:buNone/>
            </a:pPr>
            <a:r>
              <a:rPr lang="ru-RU" b="1" i="1" dirty="0" smtClean="0"/>
              <a:t>    2. </a:t>
            </a:r>
            <a:r>
              <a:rPr lang="ru-RU" b="1" dirty="0" smtClean="0"/>
              <a:t>Поглощение и транспорт аминокислот, необходимых для син­теза коллагена, механизмом </a:t>
            </a:r>
            <a:r>
              <a:rPr lang="ru-RU" b="1" dirty="0" err="1" smtClean="0"/>
              <a:t>эндоцитоза</a:t>
            </a:r>
            <a:r>
              <a:rPr lang="ru-RU" b="1" dirty="0" smtClean="0"/>
              <a:t>.</a:t>
            </a:r>
          </a:p>
          <a:p>
            <a:pPr lvl="0"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b="1" i="1" dirty="0" smtClean="0"/>
              <a:t>3. </a:t>
            </a:r>
            <a:r>
              <a:rPr lang="ru-RU" b="1" u="sng" dirty="0" smtClean="0"/>
              <a:t>Синтез полипептидных а-цепей </a:t>
            </a:r>
            <a:r>
              <a:rPr lang="ru-RU" b="1" dirty="0" smtClean="0"/>
              <a:t>из аминокислот на рибосомах </a:t>
            </a:r>
            <a:r>
              <a:rPr lang="ru-RU" b="1" dirty="0" err="1" smtClean="0"/>
              <a:t>грЭПС</a:t>
            </a:r>
            <a:r>
              <a:rPr lang="ru-RU" b="1" dirty="0" smtClean="0"/>
              <a:t> под контролем </a:t>
            </a:r>
            <a:r>
              <a:rPr lang="ru-RU" b="1" dirty="0" err="1" smtClean="0"/>
              <a:t>иРНК</a:t>
            </a:r>
            <a:r>
              <a:rPr lang="ru-RU" b="1" dirty="0" smtClean="0"/>
              <a:t>, поступивших в цитоплазму из ядра. 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5719"/>
          </a:xfr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ru-RU" b="1" i="1" dirty="0" smtClean="0"/>
              <a:t>4. </a:t>
            </a:r>
            <a:r>
              <a:rPr lang="ru-RU" b="1" dirty="0" err="1" smtClean="0"/>
              <a:t>Пострансляционные</a:t>
            </a:r>
            <a:r>
              <a:rPr lang="ru-RU" b="1" dirty="0" smtClean="0"/>
              <a:t> изменения  -  осуществляются  в  просвете  цистерн </a:t>
            </a:r>
            <a:r>
              <a:rPr lang="ru-RU" b="1" dirty="0" err="1" smtClean="0"/>
              <a:t>грЭПС</a:t>
            </a:r>
            <a:r>
              <a:rPr lang="ru-RU" b="1" dirty="0" smtClean="0"/>
              <a:t>.</a:t>
            </a:r>
          </a:p>
          <a:p>
            <a:pPr>
              <a:buNone/>
            </a:pPr>
            <a:endParaRPr lang="ru-RU" b="1" i="1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ru-RU" b="1" i="1" dirty="0" smtClean="0"/>
              <a:t>5. </a:t>
            </a:r>
            <a:r>
              <a:rPr lang="ru-RU" b="1" dirty="0" smtClean="0"/>
              <a:t>Образование </a:t>
            </a:r>
            <a:r>
              <a:rPr lang="ru-RU" b="1" u="sng" dirty="0" smtClean="0"/>
              <a:t>молекулы </a:t>
            </a:r>
            <a:r>
              <a:rPr lang="ru-RU" b="1" u="sng" dirty="0" err="1" smtClean="0"/>
              <a:t>проколлагена</a:t>
            </a:r>
            <a:r>
              <a:rPr lang="ru-RU" b="1" u="sng" dirty="0" smtClean="0"/>
              <a:t> </a:t>
            </a:r>
            <a:r>
              <a:rPr lang="ru-RU" b="1" dirty="0" smtClean="0"/>
              <a:t>в результате сборки трех а-цепей - происходит в просвете </a:t>
            </a:r>
            <a:r>
              <a:rPr lang="ru-RU" b="1" dirty="0" err="1" smtClean="0"/>
              <a:t>грЭПС</a:t>
            </a:r>
            <a:r>
              <a:rPr lang="ru-RU" b="1" dirty="0" smtClean="0"/>
              <a:t>.</a:t>
            </a:r>
          </a:p>
          <a:p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5719"/>
          </a:xfr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ru-RU" b="1" i="1" dirty="0" smtClean="0"/>
              <a:t>6. </a:t>
            </a:r>
            <a:r>
              <a:rPr lang="ru-RU" b="1" dirty="0" smtClean="0"/>
              <a:t>Перенос молекул </a:t>
            </a:r>
            <a:r>
              <a:rPr lang="ru-RU" b="1" dirty="0" err="1" smtClean="0"/>
              <a:t>проколлагена</a:t>
            </a:r>
            <a:r>
              <a:rPr lang="ru-RU" b="1" dirty="0" smtClean="0"/>
              <a:t> из </a:t>
            </a:r>
            <a:r>
              <a:rPr lang="ru-RU" b="1" dirty="0" err="1" smtClean="0"/>
              <a:t>грЭПС</a:t>
            </a:r>
            <a:r>
              <a:rPr lang="ru-RU" b="1" dirty="0" smtClean="0"/>
              <a:t> в комплекс </a:t>
            </a:r>
            <a:r>
              <a:rPr lang="ru-RU" b="1" dirty="0" err="1" smtClean="0"/>
              <a:t>Гольджи</a:t>
            </a:r>
            <a:r>
              <a:rPr lang="ru-RU" b="1" dirty="0" smtClean="0"/>
              <a:t> осуществляется мембранными транспортными пузырьками.</a:t>
            </a:r>
          </a:p>
          <a:p>
            <a:pPr>
              <a:buNone/>
            </a:pPr>
            <a:endParaRPr lang="ru-RU" b="1" i="1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5719"/>
          </a:xfr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ru-RU" b="1" i="1" dirty="0" smtClean="0"/>
              <a:t>7. </a:t>
            </a:r>
            <a:r>
              <a:rPr lang="ru-RU" b="1" dirty="0" smtClean="0"/>
              <a:t>Терминальное </a:t>
            </a:r>
            <a:r>
              <a:rPr lang="ru-RU" b="1" dirty="0" err="1" smtClean="0"/>
              <a:t>гликозилирование</a:t>
            </a:r>
            <a:r>
              <a:rPr lang="ru-RU" b="1" dirty="0" smtClean="0"/>
              <a:t> и упаковка молекул </a:t>
            </a:r>
            <a:r>
              <a:rPr lang="ru-RU" b="1" dirty="0" err="1" smtClean="0"/>
              <a:t>проколлагена</a:t>
            </a:r>
            <a:r>
              <a:rPr lang="ru-RU" b="1" dirty="0" smtClean="0"/>
              <a:t> в секреторные пузырьки - происходят в комплексе </a:t>
            </a:r>
            <a:r>
              <a:rPr lang="ru-RU" b="1" dirty="0" err="1" smtClean="0"/>
              <a:t>Гольджи</a:t>
            </a:r>
            <a:r>
              <a:rPr lang="ru-RU" b="1" dirty="0" smtClean="0"/>
              <a:t>.</a:t>
            </a:r>
          </a:p>
          <a:p>
            <a:pPr>
              <a:buNone/>
            </a:pPr>
            <a:endParaRPr lang="ru-RU" b="1" i="1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b="1" dirty="0" smtClean="0"/>
              <a:t>ФУНКЦИИ СОБСТВЕННО СОЕДИНИТЕЛЬНЫХ ТКАНЕЙ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445224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marL="514350" indent="-514350">
              <a:buNone/>
            </a:pPr>
            <a:r>
              <a:rPr lang="ru-RU" b="1" dirty="0" smtClean="0"/>
              <a:t>1. Трофическая.</a:t>
            </a:r>
          </a:p>
          <a:p>
            <a:pPr marL="514350" indent="-514350">
              <a:buNone/>
            </a:pPr>
            <a:r>
              <a:rPr lang="ru-RU" b="1" dirty="0" smtClean="0"/>
              <a:t>2. Защитная.</a:t>
            </a:r>
          </a:p>
          <a:p>
            <a:pPr>
              <a:buNone/>
            </a:pPr>
            <a:r>
              <a:rPr lang="ru-RU" b="1" dirty="0" smtClean="0"/>
              <a:t>3.Опорная (биомеханическая).</a:t>
            </a:r>
          </a:p>
          <a:p>
            <a:pPr>
              <a:buNone/>
            </a:pPr>
            <a:r>
              <a:rPr lang="ru-RU" b="1" dirty="0" smtClean="0"/>
              <a:t>4. Пластическая.</a:t>
            </a:r>
          </a:p>
          <a:p>
            <a:pPr>
              <a:buNone/>
            </a:pPr>
            <a:r>
              <a:rPr lang="ru-RU" b="1" dirty="0" smtClean="0"/>
              <a:t>5.Морфогенетическая</a:t>
            </a:r>
          </a:p>
          <a:p>
            <a:pPr>
              <a:buNone/>
            </a:pPr>
            <a:r>
              <a:rPr lang="ru-RU" b="1" dirty="0" smtClean="0"/>
              <a:t>(</a:t>
            </a:r>
            <a:r>
              <a:rPr lang="ru-RU" b="1" dirty="0" err="1" smtClean="0"/>
              <a:t>структурнообразовательная</a:t>
            </a:r>
            <a:r>
              <a:rPr lang="ru-RU" b="1" dirty="0" smtClean="0"/>
              <a:t>).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5719"/>
          </a:xfr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ru-RU" b="1" i="1" dirty="0" smtClean="0"/>
              <a:t>8. </a:t>
            </a:r>
            <a:r>
              <a:rPr lang="ru-RU" b="1" dirty="0" smtClean="0"/>
              <a:t>Транспорт молекул </a:t>
            </a:r>
            <a:r>
              <a:rPr lang="ru-RU" b="1" dirty="0" err="1" smtClean="0"/>
              <a:t>проколлагена</a:t>
            </a:r>
            <a:r>
              <a:rPr lang="ru-RU" b="1" dirty="0" smtClean="0"/>
              <a:t> в секреторных пузырьках, отщепляющихся от комплекса </a:t>
            </a:r>
            <a:r>
              <a:rPr lang="ru-RU" b="1" dirty="0" err="1" smtClean="0"/>
              <a:t>Гольджи</a:t>
            </a:r>
            <a:r>
              <a:rPr lang="ru-RU" b="1" dirty="0" smtClean="0"/>
              <a:t>, к плазмолемме.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ru-RU" b="1" i="1" dirty="0" smtClean="0"/>
              <a:t>9</a:t>
            </a:r>
            <a:r>
              <a:rPr lang="ru-RU" b="1" dirty="0" smtClean="0"/>
              <a:t>.   </a:t>
            </a:r>
            <a:r>
              <a:rPr lang="ru-RU" b="1" dirty="0" err="1" smtClean="0"/>
              <a:t>Экзоцитоз</a:t>
            </a:r>
            <a:r>
              <a:rPr lang="ru-RU" b="1" dirty="0" smtClean="0"/>
              <a:t> молекул </a:t>
            </a:r>
            <a:r>
              <a:rPr lang="ru-RU" b="1" dirty="0" err="1" smtClean="0"/>
              <a:t>проколлагена</a:t>
            </a:r>
            <a:r>
              <a:rPr lang="ru-RU" b="1" dirty="0" smtClean="0"/>
              <a:t> в участке инвагинации цитоплазмы фибробласта ("бухточки").</a:t>
            </a:r>
          </a:p>
          <a:p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3200" b="1" i="1" dirty="0" smtClean="0">
                <a:solidFill>
                  <a:schemeClr val="tx1"/>
                </a:solidFill>
              </a:rPr>
              <a:t/>
            </a:r>
            <a:br>
              <a:rPr lang="ru-RU" sz="3200" b="1" i="1" dirty="0" smtClean="0">
                <a:solidFill>
                  <a:schemeClr val="tx1"/>
                </a:solidFill>
              </a:rPr>
            </a:br>
            <a:r>
              <a:rPr lang="ru-RU" sz="3200" b="1" i="1" dirty="0" smtClean="0">
                <a:solidFill>
                  <a:schemeClr val="tx1"/>
                </a:solidFill>
              </a:rPr>
              <a:t>Внеклеточный </a:t>
            </a:r>
            <a:r>
              <a:rPr lang="ru-RU" sz="3200" b="1" i="1" dirty="0">
                <a:solidFill>
                  <a:schemeClr val="tx1"/>
                </a:solidFill>
              </a:rPr>
              <a:t>этап (сборка фибрилл </a:t>
            </a:r>
            <a:r>
              <a:rPr lang="ru-RU" sz="3200" i="1" dirty="0">
                <a:solidFill>
                  <a:schemeClr val="tx1"/>
                </a:solidFill>
              </a:rPr>
              <a:t>- </a:t>
            </a:r>
            <a:r>
              <a:rPr lang="ru-RU" sz="3200" b="1" i="1" dirty="0" err="1">
                <a:solidFill>
                  <a:schemeClr val="tx1"/>
                </a:solidFill>
              </a:rPr>
              <a:t>фибриллогенез</a:t>
            </a:r>
            <a:r>
              <a:rPr lang="ru-RU" sz="3200" b="1" i="1" dirty="0">
                <a:solidFill>
                  <a:schemeClr val="tx1"/>
                </a:solidFill>
              </a:rPr>
              <a:t>):</a:t>
            </a:r>
            <a:r>
              <a:rPr lang="ru-RU" sz="3200" dirty="0">
                <a:solidFill>
                  <a:schemeClr val="tx1"/>
                </a:solidFill>
              </a:rPr>
              <a:t/>
            </a:r>
            <a:br>
              <a:rPr lang="ru-RU" sz="3200" dirty="0">
                <a:solidFill>
                  <a:schemeClr val="tx1"/>
                </a:solidFill>
              </a:rPr>
            </a:b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445224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ru-RU" b="1" i="1" dirty="0" smtClean="0"/>
              <a:t> 1</a:t>
            </a:r>
            <a:r>
              <a:rPr lang="ru-RU" b="1" dirty="0" smtClean="0"/>
              <a:t>.   Отщепление регистрационных пептидов </a:t>
            </a:r>
            <a:r>
              <a:rPr lang="ru-RU" b="1" dirty="0" err="1" smtClean="0"/>
              <a:t>проколлагена</a:t>
            </a:r>
            <a:r>
              <a:rPr lang="ru-RU" b="1" dirty="0" smtClean="0"/>
              <a:t> с помощью специфических протеаз с образованием </a:t>
            </a:r>
            <a:r>
              <a:rPr lang="ru-RU" b="1" u="sng" dirty="0" smtClean="0"/>
              <a:t>нерастворимого </a:t>
            </a:r>
            <a:r>
              <a:rPr lang="ru-RU" b="1" u="sng" dirty="0" err="1" smtClean="0"/>
              <a:t>тропоколлагена</a:t>
            </a:r>
            <a:r>
              <a:rPr lang="ru-RU" b="1" dirty="0" smtClean="0"/>
              <a:t> (толщина 1,5 </a:t>
            </a:r>
            <a:r>
              <a:rPr lang="ru-RU" b="1" dirty="0" err="1" smtClean="0"/>
              <a:t>нм</a:t>
            </a:r>
            <a:r>
              <a:rPr lang="ru-RU" b="1" dirty="0" smtClean="0"/>
              <a:t>).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lvl="0">
              <a:buNone/>
            </a:pPr>
            <a:r>
              <a:rPr lang="ru-RU" b="1" dirty="0" smtClean="0"/>
              <a:t>    2. Полимеризация </a:t>
            </a:r>
            <a:r>
              <a:rPr lang="ru-RU" b="1" dirty="0" err="1" smtClean="0"/>
              <a:t>тропоколлагена</a:t>
            </a:r>
            <a:r>
              <a:rPr lang="ru-RU" b="1" dirty="0" smtClean="0"/>
              <a:t> с образованием </a:t>
            </a:r>
            <a:r>
              <a:rPr lang="ru-RU" b="1" u="sng" dirty="0" smtClean="0"/>
              <a:t>коллагеновых фибрилл (толщиной 20-120 нм)  </a:t>
            </a:r>
            <a:r>
              <a:rPr lang="ru-RU" b="1" dirty="0" smtClean="0"/>
              <a:t>и </a:t>
            </a:r>
            <a:r>
              <a:rPr lang="ru-RU" b="1" u="sng" dirty="0" smtClean="0"/>
              <a:t>волокон (толщиной 1-20 мкм) </a:t>
            </a:r>
            <a:r>
              <a:rPr lang="ru-RU" b="1" dirty="0" smtClean="0"/>
              <a:t>протекает самопроизвольно с участием ПГ и  структурных  гликопротеинов,   секретируемых  фибробластами. </a:t>
            </a:r>
          </a:p>
          <a:p>
            <a:pPr marL="0" indent="0">
              <a:buNone/>
            </a:pPr>
            <a:endParaRPr lang="ru-RU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59614" y="3501009"/>
            <a:ext cx="6384386" cy="3356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</a:rPr>
              <a:t>Участие фибробластов в синтезе межклеточного вещества</a:t>
            </a:r>
            <a:endParaRPr lang="ru-RU" sz="4000" dirty="0">
              <a:solidFill>
                <a:schemeClr val="bg1"/>
              </a:solidFill>
            </a:endParaRPr>
          </a:p>
        </p:txBody>
      </p:sp>
      <p:pic>
        <p:nvPicPr>
          <p:cNvPr id="5" name="Picture 2" descr="C:\Users\Вера\Desktop\16.03. 2015 год Собственно соединительные ткани\Картинки по РВНСТ\6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242478"/>
            <a:ext cx="7560840" cy="56031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9582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sz="3600" dirty="0" smtClean="0"/>
              <a:t>   </a:t>
            </a:r>
            <a:r>
              <a:rPr lang="ru-RU" sz="3600" b="1" dirty="0" smtClean="0"/>
              <a:t>Стимулирующими факторами биосинтеза коллагена являются ионы железа, меди, хрома</a:t>
            </a:r>
            <a:r>
              <a:rPr lang="ru-RU" sz="3600" b="1" dirty="0" smtClean="0"/>
              <a:t>, витамин </a:t>
            </a:r>
            <a:r>
              <a:rPr lang="en-US" sz="3600" b="1" dirty="0" smtClean="0"/>
              <a:t>C</a:t>
            </a:r>
            <a:r>
              <a:rPr lang="ru-RU" sz="3600" b="1" dirty="0" smtClean="0"/>
              <a:t>.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dirty="0" smtClean="0"/>
              <a:t>Основные </a:t>
            </a:r>
            <a:r>
              <a:rPr lang="ru-RU" b="1" dirty="0"/>
              <a:t>функции коллагеновых волокон:</a:t>
            </a:r>
            <a:br>
              <a:rPr lang="ru-RU" b="1" dirty="0"/>
            </a:b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445224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/>
              <a:t>1. Обеспечение высоких механических свойств соединительной ткани.</a:t>
            </a:r>
          </a:p>
          <a:p>
            <a:pPr marL="0" indent="0"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b="1" i="1" dirty="0" smtClean="0"/>
              <a:t/>
            </a:r>
            <a:br>
              <a:rPr lang="ru-RU" b="1" i="1" dirty="0" smtClean="0"/>
            </a:b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/>
              <a:t>2. Определение архитектоники соединительной ткани.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49777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b="1" i="1" dirty="0" smtClean="0"/>
              <a:t/>
            </a:r>
            <a:br>
              <a:rPr lang="ru-RU" b="1" i="1" dirty="0" smtClean="0"/>
            </a:b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/>
              <a:t>3. Обеспечение взаимодействий между клетками и межклеточным веществом, а также связь между отдельными компонентами межклеточного вещества.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49777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02"/>
            <a:ext cx="9144000" cy="1417638"/>
          </a:xfr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sz="4900" b="1" dirty="0" smtClean="0"/>
              <a:t>Ретикулярные </a:t>
            </a:r>
            <a:r>
              <a:rPr lang="ru-RU" sz="4900" b="1" dirty="0"/>
              <a:t>волокна</a:t>
            </a:r>
            <a:br>
              <a:rPr lang="ru-RU" sz="4900" b="1" dirty="0"/>
            </a:br>
            <a:endParaRPr lang="ru-RU" sz="49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445224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/>
              <a:t>Диаметр 0, 1-2 мкм. Формируют </a:t>
            </a:r>
            <a:r>
              <a:rPr lang="ru-RU" b="1" dirty="0"/>
              <a:t>тонкие растяжимые трехмерные сети, что определило их название (от лат. </a:t>
            </a:r>
            <a:r>
              <a:rPr lang="en-US" b="1" dirty="0"/>
              <a:t>reticulum</a:t>
            </a:r>
            <a:r>
              <a:rPr lang="ru-RU" b="1" dirty="0"/>
              <a:t> - сеточка). </a:t>
            </a:r>
            <a:r>
              <a:rPr lang="ru-RU" b="1" dirty="0" smtClean="0"/>
              <a:t>Образованы коллагеном </a:t>
            </a:r>
            <a:r>
              <a:rPr lang="en-US" b="1" dirty="0"/>
              <a:t>III</a:t>
            </a:r>
            <a:r>
              <a:rPr lang="ru-RU" b="1" dirty="0"/>
              <a:t> </a:t>
            </a:r>
            <a:r>
              <a:rPr lang="ru-RU" b="1" dirty="0" smtClean="0"/>
              <a:t>типа. </a:t>
            </a:r>
          </a:p>
          <a:p>
            <a:pPr marL="0" indent="0">
              <a:buNone/>
            </a:pPr>
            <a:r>
              <a:rPr lang="ru-RU" b="1" dirty="0" smtClean="0"/>
              <a:t>Основная функция - опорная</a:t>
            </a:r>
            <a:r>
              <a:rPr lang="ru-RU" b="1" dirty="0"/>
              <a:t>. </a:t>
            </a:r>
            <a:endParaRPr lang="ru-RU" b="1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3996355"/>
            <a:ext cx="3831771" cy="2897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388205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b="1" dirty="0" smtClean="0"/>
              <a:t>Классификация собственно соединительных тканей</a:t>
            </a:r>
            <a:endParaRPr lang="ru-RU" b="1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20028043"/>
              </p:ext>
            </p:extLst>
          </p:nvPr>
        </p:nvGraphicFramePr>
        <p:xfrm>
          <a:off x="0" y="1412875"/>
          <a:ext cx="9144000" cy="5445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1412776"/>
            <a:ext cx="9144000" cy="544522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sz="4900" b="1" dirty="0" smtClean="0"/>
              <a:t/>
            </a:r>
            <a:br>
              <a:rPr lang="ru-RU" sz="4900" b="1" dirty="0" smtClean="0"/>
            </a:br>
            <a:r>
              <a:rPr lang="ru-RU" sz="4900" b="1" dirty="0" smtClean="0"/>
              <a:t>Ретикулярные </a:t>
            </a:r>
            <a:r>
              <a:rPr lang="ru-RU" sz="4900" b="1" dirty="0"/>
              <a:t>волокна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2132857"/>
            <a:ext cx="2895667" cy="2189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0" y="1387758"/>
            <a:ext cx="6156176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" b="1" dirty="0"/>
              <a:t>В</a:t>
            </a:r>
            <a:r>
              <a:rPr lang="ru-RU" sz="3000" b="1" dirty="0" smtClean="0"/>
              <a:t>стречаются </a:t>
            </a:r>
            <a:r>
              <a:rPr lang="ru-RU" sz="3000" b="1" dirty="0"/>
              <a:t>в рыхлой </a:t>
            </a:r>
            <a:r>
              <a:rPr lang="ru-RU" sz="3000" b="1" dirty="0" smtClean="0"/>
              <a:t>волокнистой соединительной ткани, особенно </a:t>
            </a:r>
            <a:r>
              <a:rPr lang="ru-RU" sz="3000" b="1" dirty="0"/>
              <a:t>во вновь образованной или подвергающейся </a:t>
            </a:r>
            <a:r>
              <a:rPr lang="ru-RU" sz="3000" b="1" dirty="0" smtClean="0"/>
              <a:t>перестройке,  многочисленны </a:t>
            </a:r>
            <a:r>
              <a:rPr lang="ru-RU" sz="3000" b="1" dirty="0"/>
              <a:t>в кроветворных </a:t>
            </a:r>
            <a:r>
              <a:rPr lang="ru-RU" sz="3000" b="1" dirty="0" smtClean="0"/>
              <a:t>тканях, входят </a:t>
            </a:r>
            <a:r>
              <a:rPr lang="ru-RU" sz="3000" b="1" dirty="0"/>
              <a:t>в состав базальных мембран, располагаются между эпителиальными структурами в печени и почке, окружают капилляры и нервные волокна.</a:t>
            </a:r>
          </a:p>
        </p:txBody>
      </p:sp>
    </p:spTree>
    <p:extLst>
      <p:ext uri="{BB962C8B-B14F-4D97-AF65-F5344CB8AC3E}">
        <p14:creationId xmlns:p14="http://schemas.microsoft.com/office/powerpoint/2010/main" val="799079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1412776"/>
            <a:ext cx="9144000" cy="544522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03648"/>
          </a:xfr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4900" b="1" dirty="0" smtClean="0"/>
              <a:t>Эластические </a:t>
            </a:r>
            <a:r>
              <a:rPr lang="ru-RU" sz="4900" b="1" dirty="0"/>
              <a:t>волокна</a:t>
            </a:r>
            <a:br>
              <a:rPr lang="ru-RU" sz="4900" b="1" dirty="0"/>
            </a:br>
            <a:endParaRPr lang="ru-RU" sz="4900" b="1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67536" y="3068960"/>
            <a:ext cx="2876464" cy="2683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0" y="1412777"/>
            <a:ext cx="6372200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" b="1" dirty="0" smtClean="0"/>
              <a:t>На </a:t>
            </a:r>
            <a:r>
              <a:rPr lang="ru-RU" sz="3000" b="1" dirty="0"/>
              <a:t>светооптическом уровне </a:t>
            </a:r>
            <a:r>
              <a:rPr lang="ru-RU" sz="3000" b="1" dirty="0" smtClean="0"/>
              <a:t>выявляются </a:t>
            </a:r>
            <a:r>
              <a:rPr lang="ru-RU" sz="3000" b="1" dirty="0"/>
              <a:t>при использовании избирательных методов окраски (чаще всего - </a:t>
            </a:r>
            <a:r>
              <a:rPr lang="ru-RU" sz="3000" b="1" dirty="0" err="1"/>
              <a:t>орсеина</a:t>
            </a:r>
            <a:r>
              <a:rPr lang="ru-RU" sz="3000" b="1" dirty="0"/>
              <a:t>). </a:t>
            </a:r>
            <a:endParaRPr lang="ru-RU" sz="3000" b="1" dirty="0" smtClean="0"/>
          </a:p>
          <a:p>
            <a:r>
              <a:rPr lang="ru-RU" sz="3000" b="1" dirty="0" smtClean="0"/>
              <a:t>Варьируют </a:t>
            </a:r>
            <a:r>
              <a:rPr lang="ru-RU" sz="3000" b="1" dirty="0"/>
              <a:t>по толщине </a:t>
            </a:r>
            <a:r>
              <a:rPr lang="ru-RU" sz="3000" b="1" dirty="0" smtClean="0"/>
              <a:t>0,2-10 </a:t>
            </a:r>
            <a:r>
              <a:rPr lang="ru-RU" sz="3000" b="1" dirty="0"/>
              <a:t>мкм, ветвятся и </a:t>
            </a:r>
            <a:r>
              <a:rPr lang="ru-RU" sz="3000" b="1" dirty="0" err="1"/>
              <a:t>анастомозируют</a:t>
            </a:r>
            <a:r>
              <a:rPr lang="ru-RU" sz="3000" b="1" dirty="0"/>
              <a:t> друг с другом, </a:t>
            </a:r>
            <a:r>
              <a:rPr lang="ru-RU" sz="3000" b="1" dirty="0" smtClean="0"/>
              <a:t>формируя </a:t>
            </a:r>
            <a:r>
              <a:rPr lang="ru-RU" sz="3000" b="1" dirty="0"/>
              <a:t>трехмерные </a:t>
            </a:r>
            <a:r>
              <a:rPr lang="ru-RU" sz="3000" b="1" dirty="0" smtClean="0"/>
              <a:t>сети.</a:t>
            </a:r>
            <a:r>
              <a:rPr lang="ru-RU" sz="3000" b="1" dirty="0"/>
              <a:t> </a:t>
            </a:r>
            <a:endParaRPr lang="ru-RU" sz="3000" b="1" dirty="0" smtClean="0"/>
          </a:p>
          <a:p>
            <a:r>
              <a:rPr lang="ru-RU" sz="3000" b="1" dirty="0" smtClean="0"/>
              <a:t>Эластин </a:t>
            </a:r>
            <a:r>
              <a:rPr lang="ru-RU" sz="3000" b="1" dirty="0"/>
              <a:t>- главный белковый компонент эластических волокон. </a:t>
            </a:r>
          </a:p>
          <a:p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2421091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1412776"/>
            <a:ext cx="9144000" cy="544522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5400" b="1" dirty="0"/>
              <a:t>Функции эластических волокон:</a:t>
            </a:r>
            <a:br>
              <a:rPr lang="ru-RU" sz="5400" b="1" dirty="0"/>
            </a:br>
            <a:endParaRPr lang="ru-RU" sz="4900" b="1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3999915"/>
            <a:ext cx="3059832" cy="2854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0" y="1412776"/>
            <a:ext cx="91440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/>
              <a:t>- </a:t>
            </a:r>
            <a:r>
              <a:rPr lang="ru-RU" sz="3200" b="1" dirty="0"/>
              <a:t>определение архитектоники ткани;</a:t>
            </a:r>
          </a:p>
          <a:p>
            <a:r>
              <a:rPr lang="ru-RU" sz="3200" b="1" dirty="0"/>
              <a:t>- обеспечение способности ткани к обратимой деформации (к возвращению к исходной форме после ее временного </a:t>
            </a:r>
            <a:r>
              <a:rPr lang="ru-RU" sz="3200" b="1" dirty="0" smtClean="0"/>
              <a:t>изменения).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455327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sz="3600" b="1" i="1" dirty="0" smtClean="0"/>
              <a:t/>
            </a:r>
            <a:br>
              <a:rPr lang="ru-RU" sz="3600" b="1" i="1" dirty="0" smtClean="0"/>
            </a:br>
            <a:r>
              <a:rPr lang="ru-RU" sz="3100" b="1" dirty="0" smtClean="0"/>
              <a:t>МОЛЕКУЛЯРНЫЙ УРОВЕНЬ ОРГАНИЗАЦИИ ОСНОВНОГО   АМОРФНОГО   ВЕЩЕСТВА РЫХЛОЙ   </a:t>
            </a:r>
            <a:r>
              <a:rPr lang="ru-RU" sz="3100" b="1" dirty="0"/>
              <a:t>ВОЛОКНИСТОЙ   СОЕДИНИТЕЛЬНОЙ   ТКАНИ</a:t>
            </a:r>
            <a:r>
              <a:rPr lang="ru-RU" b="1" dirty="0"/>
              <a:t/>
            </a:r>
            <a:br>
              <a:rPr lang="ru-RU" b="1" dirty="0"/>
            </a:br>
            <a:endParaRPr lang="ru-RU" b="1" dirty="0"/>
          </a:p>
        </p:txBody>
      </p:sp>
      <p:pic>
        <p:nvPicPr>
          <p:cNvPr id="4" name="Picture 2" descr="C:\Users\Вера\Desktop\16.03. 2015 год Собственно соединительные ткани\Картинки по РВНСТ\m328349ac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410153"/>
            <a:ext cx="6984776" cy="54467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72304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Функции </a:t>
            </a:r>
            <a:r>
              <a:rPr lang="ru-RU" b="1" dirty="0" err="1"/>
              <a:t>протеогликанов</a:t>
            </a:r>
            <a:r>
              <a:rPr lang="ru-RU" b="1" dirty="0"/>
              <a:t>:</a:t>
            </a:r>
            <a:br>
              <a:rPr lang="ru-RU" b="1" dirty="0"/>
            </a:b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445224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ru-RU" b="1" dirty="0" smtClean="0"/>
              <a:t>1. </a:t>
            </a:r>
            <a:r>
              <a:rPr lang="ru-RU" b="1" dirty="0"/>
              <a:t>В</a:t>
            </a:r>
            <a:r>
              <a:rPr lang="ru-RU" b="1" dirty="0" smtClean="0"/>
              <a:t>заимодействие </a:t>
            </a:r>
            <a:r>
              <a:rPr lang="ru-RU" b="1" dirty="0"/>
              <a:t>с молекулами </a:t>
            </a:r>
            <a:r>
              <a:rPr lang="ru-RU" b="1" dirty="0" smtClean="0"/>
              <a:t>коллагена </a:t>
            </a:r>
            <a:r>
              <a:rPr lang="ru-RU" b="1" dirty="0"/>
              <a:t>и влияние на образование коллагеновых </a:t>
            </a:r>
            <a:r>
              <a:rPr lang="ru-RU" b="1" dirty="0" smtClean="0"/>
              <a:t>волокон</a:t>
            </a:r>
            <a:r>
              <a:rPr lang="ru-RU" b="1" dirty="0"/>
              <a:t>.</a:t>
            </a:r>
            <a:endParaRPr lang="ru-RU" b="1" dirty="0" smtClean="0"/>
          </a:p>
        </p:txBody>
      </p:sp>
    </p:spTree>
    <p:extLst>
      <p:ext uri="{BB962C8B-B14F-4D97-AF65-F5344CB8AC3E}">
        <p14:creationId xmlns:p14="http://schemas.microsoft.com/office/powerpoint/2010/main" val="1327745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Функции </a:t>
            </a:r>
            <a:r>
              <a:rPr lang="ru-RU" b="1" dirty="0" err="1"/>
              <a:t>протеогликанов</a:t>
            </a:r>
            <a:r>
              <a:rPr lang="ru-RU" b="1" dirty="0"/>
              <a:t>:</a:t>
            </a:r>
            <a:br>
              <a:rPr lang="ru-RU" b="1" dirty="0"/>
            </a:b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445224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ru-RU" b="1" dirty="0" smtClean="0"/>
              <a:t>2. Обеспечение </a:t>
            </a:r>
            <a:r>
              <a:rPr lang="ru-RU" b="1" dirty="0"/>
              <a:t>связи между поверхностью клеток и </a:t>
            </a:r>
            <a:r>
              <a:rPr lang="ru-RU" b="1" dirty="0" smtClean="0"/>
              <a:t>компонентами </a:t>
            </a:r>
            <a:r>
              <a:rPr lang="ru-RU" b="1" dirty="0"/>
              <a:t>межклеточного вещества (</a:t>
            </a:r>
            <a:r>
              <a:rPr lang="ru-RU" b="1" dirty="0" err="1"/>
              <a:t>фибронектином</a:t>
            </a:r>
            <a:r>
              <a:rPr lang="ru-RU" b="1" dirty="0"/>
              <a:t>, </a:t>
            </a:r>
            <a:r>
              <a:rPr lang="ru-RU" b="1" dirty="0" err="1"/>
              <a:t>ламинином</a:t>
            </a:r>
            <a:r>
              <a:rPr lang="ru-RU" b="1" dirty="0"/>
              <a:t> и коллаге­ном). </a:t>
            </a:r>
            <a:endParaRPr lang="ru-RU" b="1" dirty="0" smtClean="0"/>
          </a:p>
        </p:txBody>
      </p:sp>
    </p:spTree>
    <p:extLst>
      <p:ext uri="{BB962C8B-B14F-4D97-AF65-F5344CB8AC3E}">
        <p14:creationId xmlns:p14="http://schemas.microsoft.com/office/powerpoint/2010/main" val="1742746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Функции </a:t>
            </a:r>
            <a:r>
              <a:rPr lang="ru-RU" b="1" dirty="0" err="1"/>
              <a:t>протеогликанов</a:t>
            </a:r>
            <a:r>
              <a:rPr lang="ru-RU" b="1" dirty="0"/>
              <a:t>:</a:t>
            </a:r>
            <a:br>
              <a:rPr lang="ru-RU" b="1" dirty="0"/>
            </a:b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445224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ru-RU" b="1" dirty="0" smtClean="0"/>
              <a:t>3. </a:t>
            </a:r>
            <a:r>
              <a:rPr lang="ru-RU" b="1" dirty="0"/>
              <a:t>И</a:t>
            </a:r>
            <a:r>
              <a:rPr lang="ru-RU" b="1" dirty="0" smtClean="0"/>
              <a:t>грают </a:t>
            </a:r>
            <a:r>
              <a:rPr lang="ru-RU" b="1" dirty="0"/>
              <a:t>важную роль в транспорте электролитов и воды </a:t>
            </a:r>
            <a:r>
              <a:rPr lang="ru-RU" b="1" dirty="0" smtClean="0"/>
              <a:t>благодаря </a:t>
            </a:r>
            <a:r>
              <a:rPr lang="ru-RU" b="1" dirty="0"/>
              <a:t>связыванию большого количества молекул воды</a:t>
            </a:r>
            <a:r>
              <a:rPr lang="ru-RU" b="1" dirty="0" smtClean="0"/>
              <a:t>;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742746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1052736"/>
            <a:ext cx="9144000" cy="576064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2736"/>
          </a:xfr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b="1" dirty="0"/>
              <a:t>Макрофаги (гистиоциты)</a:t>
            </a:r>
            <a:br>
              <a:rPr lang="ru-RU" b="1" dirty="0"/>
            </a:b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0" y="980728"/>
            <a:ext cx="514806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Это гетерогенная специализированная клеточная популяция защитной системы организма.  Образуются из моноцитов крови. </a:t>
            </a:r>
            <a:endParaRPr lang="ru-RU" sz="4000" b="1" dirty="0"/>
          </a:p>
        </p:txBody>
      </p:sp>
      <p:pic>
        <p:nvPicPr>
          <p:cNvPr id="3074" name="Picture 2" descr="C:\Users\Вера\Desktop\КАРТИНКИ к лекции\5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1052737"/>
            <a:ext cx="4355976" cy="299296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22331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1052736"/>
            <a:ext cx="9144000" cy="576064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2736"/>
          </a:xfr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Макрофаги </a:t>
            </a:r>
            <a:r>
              <a:rPr lang="ru-RU" b="1" dirty="0"/>
              <a:t>(гистиоциты)</a:t>
            </a:r>
            <a:br>
              <a:rPr lang="ru-RU" b="1" dirty="0"/>
            </a:b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0" y="980728"/>
            <a:ext cx="4788024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Различают – свободные и фиксированные макрофаги.  Свободные макрофаги: макрофаги РВНСТ, макрофаги серозных полостей, макрофаги воспалительных экссудатов, альвеолярные макрофаги лёгких.  Фиксированные макрофаги – остеокласты, дендритные макрофаги, клетки Лангерганса, клетки Хофбауэра, микроглия.</a:t>
            </a:r>
            <a:endParaRPr lang="ru-RU" sz="2800" b="1" dirty="0"/>
          </a:p>
        </p:txBody>
      </p:sp>
      <p:pic>
        <p:nvPicPr>
          <p:cNvPr id="3074" name="Picture 2" descr="C:\Users\Вера\Desktop\КАРТИНКИ к лекции\5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1052737"/>
            <a:ext cx="4355976" cy="299296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82230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1340768"/>
            <a:ext cx="9144000" cy="55172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b="1" dirty="0"/>
              <a:t>Макрофаги (гистиоциты)</a:t>
            </a:r>
            <a:br>
              <a:rPr lang="ru-RU" b="1" dirty="0"/>
            </a:br>
            <a:endParaRPr lang="ru-RU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1412776"/>
            <a:ext cx="4067944" cy="3061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0" y="1412776"/>
            <a:ext cx="529208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Размер и форма варьируют.  Ядро округлое, бобовидное или неправильной формы. Цитоплазма </a:t>
            </a:r>
            <a:r>
              <a:rPr lang="ru-RU" sz="3200" b="1" dirty="0" err="1" smtClean="0"/>
              <a:t>базофильна</a:t>
            </a:r>
            <a:r>
              <a:rPr lang="ru-RU" sz="3200" b="1" dirty="0" smtClean="0"/>
              <a:t>, богата лизосомами, </a:t>
            </a:r>
            <a:r>
              <a:rPr lang="ru-RU" sz="3200" b="1" dirty="0" err="1" smtClean="0"/>
              <a:t>фагосомами</a:t>
            </a:r>
            <a:r>
              <a:rPr lang="ru-RU" sz="3200" b="1" dirty="0" smtClean="0"/>
              <a:t>, </a:t>
            </a:r>
            <a:r>
              <a:rPr lang="ru-RU" sz="3200" b="1" dirty="0" err="1" smtClean="0"/>
              <a:t>пиноцитозными</a:t>
            </a:r>
            <a:r>
              <a:rPr lang="ru-RU" sz="3200" b="1" dirty="0" smtClean="0"/>
              <a:t> пузырьками, содержит органеллы общего значения. </a:t>
            </a:r>
            <a:r>
              <a:rPr lang="ru-RU" sz="3200" b="1" dirty="0" err="1" smtClean="0"/>
              <a:t>Цитоскелет</a:t>
            </a:r>
            <a:r>
              <a:rPr lang="ru-RU" sz="3200" b="1" dirty="0" smtClean="0"/>
              <a:t> развит хорошо.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1412776"/>
            <a:ext cx="9144000" cy="544522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3600" b="1" dirty="0" smtClean="0"/>
              <a:t>РЫХЛАЯ ВОЛОКНИСТАЯ НЕОФОРМЛЕННАЯ СОЕДИНИТЕЛЬНАЯ ТКАНЬ</a:t>
            </a:r>
            <a:endParaRPr lang="ru-RU" sz="3600" b="1" dirty="0"/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38419" y="1412776"/>
            <a:ext cx="5667262" cy="5445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b="1" i="1" dirty="0"/>
              <a:t>Функции макрофагов (гистиоцитов):</a:t>
            </a:r>
            <a:r>
              <a:rPr lang="ru-RU" dirty="0"/>
              <a:t/>
            </a:r>
            <a:br>
              <a:rPr lang="ru-RU" dirty="0"/>
            </a:b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445224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/>
              <a:t>1. Распознавание</a:t>
            </a:r>
            <a:r>
              <a:rPr lang="ru-RU" b="1" dirty="0"/>
              <a:t>, поглощение и переваривание поврежденных, зараженных, опухолевых и погибших клеток, компонентов межклеточ­ного вещества, а также экзогенных материалов и </a:t>
            </a:r>
            <a:r>
              <a:rPr lang="ru-RU" b="1" dirty="0" smtClean="0"/>
              <a:t>микроорганизмов.</a:t>
            </a:r>
            <a:endParaRPr lang="ru-RU" b="1" dirty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/>
              <a:t>2. Участие </a:t>
            </a:r>
            <a:r>
              <a:rPr lang="ru-RU" b="1" dirty="0"/>
              <a:t>в индукции иммунных реакций посредством захвата, переработки (процессинга) антигенов и представления их лимфоцитам (играют роль антиген-представляющих клеток</a:t>
            </a:r>
            <a:r>
              <a:rPr lang="ru-RU" b="1" dirty="0" smtClean="0"/>
              <a:t>).</a:t>
            </a:r>
            <a:endParaRPr lang="ru-RU" b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7298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3200" b="1" dirty="0"/>
              <a:t>Тучные клетки</a:t>
            </a:r>
            <a:br>
              <a:rPr lang="ru-RU" sz="3200" b="1" dirty="0"/>
            </a:br>
            <a:r>
              <a:rPr lang="ru-RU" sz="3200" b="1" dirty="0" smtClean="0"/>
              <a:t>(тканевые базофилы, </a:t>
            </a:r>
            <a:r>
              <a:rPr lang="ru-RU" sz="3200" b="1" dirty="0" err="1" smtClean="0"/>
              <a:t>лаброциты</a:t>
            </a:r>
            <a:r>
              <a:rPr lang="ru-RU" sz="3200" b="1" dirty="0" smtClean="0"/>
              <a:t>, </a:t>
            </a:r>
            <a:r>
              <a:rPr lang="ru-RU" sz="3200" b="1" dirty="0" err="1" smtClean="0"/>
              <a:t>мастоциты</a:t>
            </a:r>
            <a:r>
              <a:rPr lang="ru-RU" sz="3200" b="1" dirty="0" smtClean="0"/>
              <a:t>, клетки Эрлиха)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445224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ru-RU" b="1" dirty="0" smtClean="0"/>
              <a:t>Постоянный </a:t>
            </a:r>
            <a:r>
              <a:rPr lang="ru-RU" b="1" dirty="0"/>
              <a:t>клеточный компонент рыхлой волокнистой соединительной </a:t>
            </a:r>
            <a:r>
              <a:rPr lang="ru-RU" b="1" dirty="0" smtClean="0"/>
              <a:t>ткани. </a:t>
            </a:r>
          </a:p>
          <a:p>
            <a:pPr marL="0" indent="0">
              <a:buNone/>
            </a:pPr>
            <a:r>
              <a:rPr lang="ru-RU" b="1" dirty="0" smtClean="0"/>
              <a:t>Относятся </a:t>
            </a:r>
            <a:r>
              <a:rPr lang="ru-RU" b="1" dirty="0"/>
              <a:t>к потомкам стволовой клетки крови.</a:t>
            </a:r>
          </a:p>
          <a:p>
            <a:endParaRPr lang="ru-RU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3388577"/>
            <a:ext cx="3563888" cy="3469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tx1"/>
                </a:solidFill>
              </a:rPr>
              <a:t/>
            </a:r>
            <a:br>
              <a:rPr lang="ru-RU" sz="3200" b="1" dirty="0" smtClean="0">
                <a:solidFill>
                  <a:schemeClr val="tx1"/>
                </a:solidFill>
              </a:rPr>
            </a:br>
            <a:r>
              <a:rPr lang="ru-RU" sz="3200" b="1" dirty="0" smtClean="0">
                <a:solidFill>
                  <a:schemeClr val="tx1"/>
                </a:solidFill>
              </a:rPr>
              <a:t>Функции </a:t>
            </a:r>
            <a:r>
              <a:rPr lang="ru-RU" sz="3200" b="1" dirty="0">
                <a:solidFill>
                  <a:schemeClr val="tx1"/>
                </a:solidFill>
              </a:rPr>
              <a:t>тучных </a:t>
            </a:r>
            <a:r>
              <a:rPr lang="ru-RU" sz="3200" b="1" dirty="0" smtClean="0">
                <a:solidFill>
                  <a:schemeClr val="tx1"/>
                </a:solidFill>
              </a:rPr>
              <a:t>клеток.</a:t>
            </a:r>
            <a:r>
              <a:rPr lang="ru-RU" sz="3200" b="1" dirty="0">
                <a:solidFill>
                  <a:schemeClr val="tx1"/>
                </a:solidFill>
              </a:rPr>
              <a:t/>
            </a:r>
            <a:br>
              <a:rPr lang="ru-RU" sz="3200" b="1" dirty="0">
                <a:solidFill>
                  <a:schemeClr val="tx1"/>
                </a:solidFill>
              </a:rPr>
            </a:b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440160"/>
            <a:ext cx="9144000" cy="5445224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/>
              <a:t>1. Гомеостатическая</a:t>
            </a:r>
          </a:p>
          <a:p>
            <a:pPr marL="0" indent="0">
              <a:buNone/>
            </a:pPr>
            <a:r>
              <a:rPr lang="ru-RU" b="1" dirty="0" smtClean="0"/>
              <a:t>2.  </a:t>
            </a:r>
            <a:r>
              <a:rPr lang="ru-RU" b="1" dirty="0"/>
              <a:t>Защитная и </a:t>
            </a:r>
            <a:r>
              <a:rPr lang="ru-RU" b="1" dirty="0" smtClean="0"/>
              <a:t>регуляторная</a:t>
            </a:r>
            <a:endParaRPr lang="ru-RU" b="1" dirty="0"/>
          </a:p>
          <a:p>
            <a:pPr marL="0" indent="0">
              <a:buNone/>
            </a:pPr>
            <a:r>
              <a:rPr lang="ru-RU" b="1" dirty="0" smtClean="0"/>
              <a:t> 3. Участие </a:t>
            </a:r>
            <a:r>
              <a:rPr lang="ru-RU" b="1" dirty="0"/>
              <a:t>в развитии аллергических </a:t>
            </a:r>
            <a:r>
              <a:rPr lang="ru-RU" b="1" dirty="0" smtClean="0"/>
              <a:t>реакций</a:t>
            </a:r>
            <a:endParaRPr lang="ru-RU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3643198"/>
            <a:ext cx="3300459" cy="3212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000437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tx1"/>
                </a:solidFill>
              </a:rPr>
              <a:t/>
            </a:r>
            <a:br>
              <a:rPr lang="ru-RU" sz="3200" b="1" dirty="0" smtClean="0">
                <a:solidFill>
                  <a:schemeClr val="tx1"/>
                </a:solidFill>
              </a:rPr>
            </a:br>
            <a:r>
              <a:rPr lang="ru-RU" sz="3200" b="1" dirty="0" smtClean="0">
                <a:solidFill>
                  <a:schemeClr val="tx1"/>
                </a:solidFill>
              </a:rPr>
              <a:t>Распределение </a:t>
            </a:r>
            <a:r>
              <a:rPr lang="ru-RU" sz="3200" b="1" dirty="0">
                <a:solidFill>
                  <a:schemeClr val="tx1"/>
                </a:solidFill>
              </a:rPr>
              <a:t>тучных клеток в организме. </a:t>
            </a:r>
            <a:br>
              <a:rPr lang="ru-RU" sz="3200" b="1" dirty="0">
                <a:solidFill>
                  <a:schemeClr val="tx1"/>
                </a:solidFill>
              </a:rPr>
            </a:b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445224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marL="0" indent="0" algn="just">
              <a:buNone/>
            </a:pPr>
            <a:r>
              <a:rPr lang="ru-RU" b="1" dirty="0" smtClean="0"/>
              <a:t>Располагаются около мелких сосудов – </a:t>
            </a:r>
            <a:r>
              <a:rPr lang="ru-RU" b="1" dirty="0" err="1" smtClean="0"/>
              <a:t>периваскулярно</a:t>
            </a:r>
            <a:r>
              <a:rPr lang="ru-RU" b="1" dirty="0" smtClean="0"/>
              <a:t> и всюду где имеются прослойки рыхлой волокнистой соединительной ткани.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95605" y="3501009"/>
            <a:ext cx="3448395" cy="3356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116245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9324528" cy="690262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495300"/>
            <a:ext cx="4353694" cy="5702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0" y="908720"/>
            <a:ext cx="5004048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Имеют удлиненную или округлую </a:t>
            </a:r>
            <a:r>
              <a:rPr lang="ru-RU" sz="2800" b="1" dirty="0" smtClean="0"/>
              <a:t>форму. Диаметр </a:t>
            </a:r>
            <a:r>
              <a:rPr lang="ru-RU" sz="2800" b="1" dirty="0"/>
              <a:t>20-30 мкм. Ядро </a:t>
            </a:r>
            <a:r>
              <a:rPr lang="ru-RU" sz="2800" b="1" dirty="0" smtClean="0"/>
              <a:t>- </a:t>
            </a:r>
            <a:r>
              <a:rPr lang="ru-RU" sz="2800" b="1" dirty="0"/>
              <a:t>небольшое, овальное или округлое. На светооптическом уровне оно прослеживается с трудом, так как маскируется гранулами, содержащимися в цитоплазме. Цитоплазма </a:t>
            </a:r>
            <a:r>
              <a:rPr lang="ru-RU" sz="2800" b="1" dirty="0" smtClean="0"/>
              <a:t>содержит </a:t>
            </a:r>
            <a:r>
              <a:rPr lang="ru-RU" sz="2800" b="1" dirty="0"/>
              <a:t>умеренно развитые органеллы, элементы </a:t>
            </a:r>
            <a:r>
              <a:rPr lang="ru-RU" sz="2800" b="1" dirty="0" err="1"/>
              <a:t>цитоскелета</a:t>
            </a:r>
            <a:r>
              <a:rPr lang="ru-RU" sz="2800" b="1" dirty="0"/>
              <a:t>, липидные капли и гранулы.</a:t>
            </a:r>
          </a:p>
        </p:txBody>
      </p:sp>
    </p:spTree>
    <p:extLst>
      <p:ext uri="{BB962C8B-B14F-4D97-AF65-F5344CB8AC3E}">
        <p14:creationId xmlns:p14="http://schemas.microsoft.com/office/powerpoint/2010/main" val="17058935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1412776"/>
            <a:ext cx="9144000" cy="56886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3600" b="1" dirty="0" smtClean="0"/>
              <a:t>Тучные клетки</a:t>
            </a:r>
            <a:br>
              <a:rPr lang="ru-RU" sz="3600" b="1" dirty="0" smtClean="0"/>
            </a:br>
            <a:r>
              <a:rPr lang="ru-RU" sz="3600" b="1" dirty="0" smtClean="0"/>
              <a:t>(тканевые базофилы, </a:t>
            </a:r>
            <a:r>
              <a:rPr lang="ru-RU" sz="3600" b="1" dirty="0" err="1" smtClean="0"/>
              <a:t>лаброциты</a:t>
            </a:r>
            <a:r>
              <a:rPr lang="ru-RU" sz="3600" b="1" dirty="0" smtClean="0"/>
              <a:t>, </a:t>
            </a:r>
            <a:r>
              <a:rPr lang="ru-RU" sz="3600" b="1" dirty="0" err="1" smtClean="0"/>
              <a:t>мастоциты</a:t>
            </a:r>
            <a:r>
              <a:rPr lang="ru-RU" sz="3600" b="1" dirty="0" smtClean="0"/>
              <a:t>, клетки Эрлиха)</a:t>
            </a:r>
            <a:endParaRPr lang="ru-RU" sz="3600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95607" y="3645024"/>
            <a:ext cx="3448393" cy="3356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0" y="1412776"/>
            <a:ext cx="6300192" cy="7448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Гранулы окрашиваются </a:t>
            </a:r>
            <a:r>
              <a:rPr lang="ru-RU" sz="2800" b="1" dirty="0" err="1" smtClean="0"/>
              <a:t>метахроматически</a:t>
            </a:r>
            <a:r>
              <a:rPr lang="ru-RU" sz="2800" b="1" dirty="0" smtClean="0"/>
              <a:t>. Содержат гепарин, гистамин, дофамин, хемотаксические факторы эозинофилов и нейтрофилов и др. </a:t>
            </a:r>
          </a:p>
          <a:p>
            <a:r>
              <a:rPr lang="ru-RU" sz="2800" b="1" dirty="0" smtClean="0"/>
              <a:t>Гепарин снижает проницаемость межклеточного вещества и свёртываемость крови, оказывает противовоспалительное влияние. Гистамин вызывает расширение кровеносных капилляров, повышает их проницаемость, что проявляется  локальными отёками.</a:t>
            </a:r>
          </a:p>
          <a:p>
            <a:endParaRPr lang="ru-RU" sz="2400" b="1" dirty="0" smtClean="0"/>
          </a:p>
          <a:p>
            <a:endParaRPr lang="ru-RU" sz="2400" b="1" dirty="0" smtClean="0"/>
          </a:p>
          <a:p>
            <a:endParaRPr lang="ru-RU" sz="2400" b="1" dirty="0" smtClean="0"/>
          </a:p>
          <a:p>
            <a:endParaRPr lang="ru-RU" sz="2400" b="1" dirty="0" smtClean="0"/>
          </a:p>
          <a:p>
            <a:endParaRPr lang="ru-RU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0567" y="1556792"/>
            <a:ext cx="2773433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1412776"/>
            <a:ext cx="9144000" cy="544522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5400" b="1" dirty="0" err="1" smtClean="0"/>
              <a:t>Плазмоциты</a:t>
            </a:r>
            <a:endParaRPr lang="ru-RU" sz="5400" b="1" dirty="0"/>
          </a:p>
        </p:txBody>
      </p:sp>
      <p:pic>
        <p:nvPicPr>
          <p:cNvPr id="4" name="Picture 2" descr="C:\Users\Вера\Desktop\16.03. 2015 год Собственно соединительные ткани\Картинки по РВНСТ\плазмоцит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2564904"/>
            <a:ext cx="3635896" cy="272692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1412776"/>
            <a:ext cx="5724128" cy="77251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Имеют </a:t>
            </a:r>
            <a:r>
              <a:rPr lang="ru-RU" sz="2800" b="1" dirty="0"/>
              <a:t>мелкие размеры, располагаются поодиночке или группами и обладают высокой синтетической и секреторной </a:t>
            </a:r>
            <a:r>
              <a:rPr lang="ru-RU" sz="2800" b="1" dirty="0" smtClean="0"/>
              <a:t>активностью</a:t>
            </a:r>
            <a:r>
              <a:rPr lang="ru-RU" sz="2800" b="1" dirty="0"/>
              <a:t>, вырабатывая и выделяя антитела (иммуноглобулины</a:t>
            </a:r>
            <a:r>
              <a:rPr lang="ru-RU" sz="2800" b="1" dirty="0" smtClean="0"/>
              <a:t>) при появлении в организме антигена </a:t>
            </a:r>
            <a:r>
              <a:rPr lang="ru-RU" sz="2800" b="1" dirty="0"/>
              <a:t>и </a:t>
            </a:r>
            <a:r>
              <a:rPr lang="ru-RU" sz="2800" b="1" dirty="0" smtClean="0"/>
              <a:t>обеспечивая гуморальный </a:t>
            </a:r>
            <a:r>
              <a:rPr lang="ru-RU" sz="2800" b="1" dirty="0"/>
              <a:t>иммунитет</a:t>
            </a:r>
            <a:r>
              <a:rPr lang="ru-RU" sz="2800" b="1" dirty="0" smtClean="0"/>
              <a:t>. Образуются в лимфоидных органах из В-лимфоцитов.</a:t>
            </a:r>
          </a:p>
          <a:p>
            <a:endParaRPr lang="ru-RU" sz="3200" b="1" dirty="0" smtClean="0"/>
          </a:p>
          <a:p>
            <a:endParaRPr lang="ru-RU" sz="3200" b="1" dirty="0" smtClean="0"/>
          </a:p>
          <a:p>
            <a:endParaRPr lang="ru-RU" sz="3200" b="1" dirty="0" smtClean="0"/>
          </a:p>
          <a:p>
            <a:endParaRPr lang="ru-RU" sz="3200" b="1" dirty="0" smtClean="0"/>
          </a:p>
          <a:p>
            <a:r>
              <a:rPr lang="ru-RU" sz="3200" b="1" dirty="0" smtClean="0"/>
              <a:t> 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2253038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24744"/>
          </a:xfr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5400" b="1" dirty="0" err="1" smtClean="0"/>
              <a:t>Плазмоциты</a:t>
            </a:r>
            <a:endParaRPr lang="ru-RU" sz="5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5733256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ru-RU" sz="2800" dirty="0" smtClean="0"/>
              <a:t>    </a:t>
            </a:r>
            <a:r>
              <a:rPr lang="ru-RU" sz="2800" b="1" dirty="0" smtClean="0"/>
              <a:t>Форма клеток округлая или овальная. Ядро небольшое, округлой или овальной формы, располагается эксцентрично. Цитоплазма резко </a:t>
            </a:r>
            <a:r>
              <a:rPr lang="ru-RU" sz="2800" b="1" dirty="0" err="1" smtClean="0"/>
              <a:t>базофильна</a:t>
            </a:r>
            <a:r>
              <a:rPr lang="ru-RU" sz="2800" b="1" dirty="0" smtClean="0"/>
              <a:t>, содержит хорошо развитую концентрически расположенную </a:t>
            </a:r>
            <a:r>
              <a:rPr lang="ru-RU" sz="2800" b="1" dirty="0" err="1" smtClean="0"/>
              <a:t>грЭПС</a:t>
            </a:r>
            <a:r>
              <a:rPr lang="ru-RU" sz="2800" b="1" dirty="0" smtClean="0"/>
              <a:t>. Около ядра располагается комплекс </a:t>
            </a:r>
            <a:r>
              <a:rPr lang="ru-RU" sz="2800" b="1" dirty="0" err="1" smtClean="0"/>
              <a:t>Гольджи</a:t>
            </a:r>
            <a:r>
              <a:rPr lang="ru-RU" sz="2800" b="1" dirty="0" smtClean="0"/>
              <a:t>, образующий «светлый дворик».</a:t>
            </a:r>
            <a:endParaRPr lang="ru-RU" sz="2800" b="1" dirty="0"/>
          </a:p>
        </p:txBody>
      </p:sp>
      <p:pic>
        <p:nvPicPr>
          <p:cNvPr id="4" name="Picture 5" descr="C:\Users\Вера\Desktop\16.03. 2015 год Собственно соединительные ткани\Картинки по РВНСТ\Плазмоцит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50418" y="3674245"/>
            <a:ext cx="4393582" cy="31837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1512168"/>
            <a:ext cx="9144000" cy="544522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b="1" dirty="0" err="1" smtClean="0"/>
              <a:t>Эндотелиоциты</a:t>
            </a:r>
            <a:r>
              <a:rPr lang="ru-RU" b="1" dirty="0" smtClean="0"/>
              <a:t>, перициты, адвентициальные клетки</a:t>
            </a:r>
            <a:endParaRPr lang="ru-RU" b="1" dirty="0"/>
          </a:p>
        </p:txBody>
      </p:sp>
      <p:pic>
        <p:nvPicPr>
          <p:cNvPr id="6" name="Picture 2" descr="C:\Users\Вера\Desktop\16.03. 2015 год Собственно соединительные ткани\Картинки по РВНСТ\capill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62055" y="1412776"/>
            <a:ext cx="5290905" cy="54452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48795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1412776"/>
            <a:ext cx="9144000" cy="544522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sz="3200" b="1" dirty="0" smtClean="0"/>
              <a:t>ТОПОГРАФИЯ РЫХЛОЙ ВОЛОКНИСТОЙ НЕОФОРМЛЕННОЙ СОЕДИНИТЕЛЬНОЙ ТКАНИ (РВНСТ)</a:t>
            </a:r>
            <a:endParaRPr lang="ru-RU" sz="3200" b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1412875"/>
          <a:ext cx="9144000" cy="5445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1412776"/>
            <a:ext cx="9144000" cy="544522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ru-RU" b="1" dirty="0" smtClean="0"/>
              <a:t>Жировые клетки (</a:t>
            </a:r>
            <a:r>
              <a:rPr lang="ru-RU" b="1" dirty="0" err="1" smtClean="0"/>
              <a:t>липоциты</a:t>
            </a:r>
            <a:r>
              <a:rPr lang="ru-RU" b="1" dirty="0" smtClean="0"/>
              <a:t>)</a:t>
            </a:r>
            <a:endParaRPr lang="ru-RU" b="1" dirty="0"/>
          </a:p>
        </p:txBody>
      </p:sp>
      <p:pic>
        <p:nvPicPr>
          <p:cNvPr id="1027" name="Picture 3" descr="C:\Users\Вера\Desktop\КАРТИНКИ к лекции\1308001392_7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1484784"/>
            <a:ext cx="3899471" cy="3635922"/>
          </a:xfrm>
          <a:prstGeom prst="rect">
            <a:avLst/>
          </a:prstGeom>
          <a:noFill/>
        </p:spPr>
      </p:pic>
      <p:pic>
        <p:nvPicPr>
          <p:cNvPr id="1028" name="Picture 4" descr="C:\Users\Вера\Desktop\КАРТИНКИ к лекции\1308001390_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484784"/>
            <a:ext cx="2647950" cy="36576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611560" y="5373216"/>
            <a:ext cx="374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Белые </a:t>
            </a:r>
            <a:r>
              <a:rPr lang="ru-RU" sz="3600" b="1" dirty="0" err="1" smtClean="0"/>
              <a:t>липоциты</a:t>
            </a:r>
            <a:endParaRPr lang="ru-RU" sz="36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644008" y="5373216"/>
            <a:ext cx="4104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Бурые </a:t>
            </a:r>
            <a:r>
              <a:rPr lang="ru-RU" sz="3600" b="1" dirty="0" err="1" smtClean="0"/>
              <a:t>липоциты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3657686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1412776"/>
            <a:ext cx="9144000" cy="544522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sz="5400" b="1" dirty="0"/>
              <a:t>Пигментные клетки</a:t>
            </a:r>
            <a:r>
              <a:rPr lang="ru-RU" sz="5400" dirty="0"/>
              <a:t/>
            </a:r>
            <a:br>
              <a:rPr lang="ru-RU" sz="5400" dirty="0"/>
            </a:br>
            <a:r>
              <a:rPr lang="ru-RU" sz="5400" dirty="0" smtClean="0"/>
              <a:t>(</a:t>
            </a:r>
            <a:r>
              <a:rPr lang="ru-RU" sz="5400" dirty="0" err="1" smtClean="0"/>
              <a:t>меланоциты</a:t>
            </a:r>
            <a:r>
              <a:rPr lang="ru-RU" sz="5400" dirty="0" smtClean="0"/>
              <a:t>)</a:t>
            </a:r>
            <a:endParaRPr lang="ru-RU" sz="5400" b="1" dirty="0"/>
          </a:p>
        </p:txBody>
      </p:sp>
      <p:pic>
        <p:nvPicPr>
          <p:cNvPr id="2050" name="Picture 2" descr="C:\Users\Вера\Desktop\КАРТИНКИ к лекции\54831_html_485b768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4221573"/>
            <a:ext cx="3851920" cy="263642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0" y="1412776"/>
            <a:ext cx="9144000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dirty="0" smtClean="0"/>
              <a:t>Имеют </a:t>
            </a:r>
            <a:r>
              <a:rPr lang="ru-RU" sz="2600" b="1" dirty="0" err="1" smtClean="0"/>
              <a:t>нейральное</a:t>
            </a:r>
            <a:r>
              <a:rPr lang="ru-RU" sz="2600" b="1" dirty="0" smtClean="0"/>
              <a:t> происхождение. Цитоплазма содержит пигменты </a:t>
            </a:r>
            <a:r>
              <a:rPr lang="ru-RU" sz="2600" b="1" dirty="0" smtClean="0">
                <a:solidFill>
                  <a:srgbClr val="FF0000"/>
                </a:solidFill>
              </a:rPr>
              <a:t>меланины</a:t>
            </a:r>
            <a:r>
              <a:rPr lang="ru-RU" sz="2600" b="1" dirty="0" smtClean="0"/>
              <a:t> (от греч. </a:t>
            </a:r>
            <a:r>
              <a:rPr lang="en-US" sz="2600" b="1" dirty="0" err="1" smtClean="0"/>
              <a:t>melanos</a:t>
            </a:r>
            <a:r>
              <a:rPr lang="ru-RU" sz="2600" b="1" dirty="0" smtClean="0"/>
              <a:t> - черный). Цвет пигментов варьирует от коричнево-черного (</a:t>
            </a:r>
            <a:r>
              <a:rPr lang="ru-RU" sz="2600" b="1" dirty="0" err="1" smtClean="0"/>
              <a:t>эумеланины</a:t>
            </a:r>
            <a:r>
              <a:rPr lang="ru-RU" sz="2600" b="1" dirty="0" smtClean="0"/>
              <a:t>) до желто-коричневого (</a:t>
            </a:r>
            <a:r>
              <a:rPr lang="ru-RU" sz="2600" b="1" dirty="0" err="1" smtClean="0"/>
              <a:t>фео-меланины</a:t>
            </a:r>
            <a:r>
              <a:rPr lang="ru-RU" sz="2600" b="1" dirty="0" smtClean="0"/>
              <a:t>). Пигментные клетки имеют </a:t>
            </a:r>
            <a:r>
              <a:rPr lang="ru-RU" sz="2600" b="1" dirty="0" err="1" smtClean="0"/>
              <a:t>отростчатую</a:t>
            </a:r>
            <a:r>
              <a:rPr lang="ru-RU" sz="2600" b="1" dirty="0" smtClean="0"/>
              <a:t> форму и подразделяются на два вида - </a:t>
            </a:r>
            <a:r>
              <a:rPr lang="ru-RU" sz="2600" b="1" dirty="0" err="1" smtClean="0"/>
              <a:t>меланоциты</a:t>
            </a:r>
            <a:r>
              <a:rPr lang="ru-RU" sz="2600" b="1" dirty="0" smtClean="0"/>
              <a:t>, которые вырабатывают пигмент, и </a:t>
            </a:r>
            <a:r>
              <a:rPr lang="ru-RU" sz="2600" b="1" dirty="0" err="1" smtClean="0"/>
              <a:t>меланофоры</a:t>
            </a:r>
            <a:r>
              <a:rPr lang="ru-RU" sz="2600" b="1" dirty="0" smtClean="0"/>
              <a:t>, способные лишь накапливать, его в цитоплазме. 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75514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ПЛОТНАЯ </a:t>
            </a:r>
            <a:r>
              <a:rPr lang="ru-RU" b="1" dirty="0"/>
              <a:t>ВОЛОКНИСТАЯ СОЕДИНИТЕЛЬНАЯ ТКАНЬ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445224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/>
              <a:t>Характеризуется</a:t>
            </a:r>
            <a:r>
              <a:rPr lang="ru-RU" dirty="0" smtClean="0"/>
              <a:t>:</a:t>
            </a:r>
          </a:p>
          <a:p>
            <a:pPr marL="0" indent="0">
              <a:buNone/>
            </a:pPr>
            <a:r>
              <a:rPr lang="ru-RU" b="1" dirty="0" smtClean="0"/>
              <a:t>1.</a:t>
            </a:r>
            <a:r>
              <a:rPr lang="ru-RU" dirty="0" smtClean="0"/>
              <a:t> </a:t>
            </a:r>
            <a:r>
              <a:rPr lang="ru-RU" b="1" dirty="0" smtClean="0"/>
              <a:t>Очень </a:t>
            </a:r>
            <a:r>
              <a:rPr lang="ru-RU" b="1" dirty="0"/>
              <a:t>высоким содержанием волокон (преимущественно коллагеновых), формирующих толстые пучки и занимающих основную часть объема </a:t>
            </a:r>
            <a:r>
              <a:rPr lang="ru-RU" b="1" dirty="0" smtClean="0"/>
              <a:t>ткани</a:t>
            </a:r>
            <a:r>
              <a:rPr lang="ru-RU" b="1" dirty="0"/>
              <a:t>.</a:t>
            </a:r>
          </a:p>
          <a:p>
            <a:pPr marL="0" indent="0">
              <a:buNone/>
            </a:pPr>
            <a:r>
              <a:rPr lang="ru-RU" b="1" dirty="0" smtClean="0"/>
              <a:t>2. Малым </a:t>
            </a:r>
            <a:r>
              <a:rPr lang="ru-RU" b="1" dirty="0"/>
              <a:t>количеством основного амор­фного вещества </a:t>
            </a:r>
            <a:r>
              <a:rPr lang="ru-RU" b="1" dirty="0" smtClean="0"/>
              <a:t>и сравнительно </a:t>
            </a:r>
            <a:r>
              <a:rPr lang="ru-RU" b="1" dirty="0"/>
              <a:t>низким содержанием клеточных </a:t>
            </a:r>
            <a:r>
              <a:rPr lang="ru-RU" b="1" dirty="0" smtClean="0"/>
              <a:t>элементов; </a:t>
            </a:r>
          </a:p>
          <a:p>
            <a:pPr marL="0" indent="0">
              <a:buNone/>
            </a:pPr>
            <a:r>
              <a:rPr lang="ru-RU" b="1" dirty="0" smtClean="0"/>
              <a:t>3. Преобладанием </a:t>
            </a:r>
            <a:r>
              <a:rPr lang="ru-RU" b="1" dirty="0"/>
              <a:t>одного (главного) типа клеток </a:t>
            </a:r>
            <a:r>
              <a:rPr lang="ru-RU" b="1" dirty="0" smtClean="0"/>
              <a:t>– фиброцитов.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406609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1340768"/>
            <a:ext cx="9144000" cy="55172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b="1" dirty="0"/>
              <a:t>Плотная волокнистая неоформленная соединительная </a:t>
            </a:r>
            <a:r>
              <a:rPr lang="ru-RU" dirty="0"/>
              <a:t>ткань </a:t>
            </a:r>
          </a:p>
        </p:txBody>
      </p:sp>
      <p:pic>
        <p:nvPicPr>
          <p:cNvPr id="3074" name="Picture 2" descr="C:\Users\Вера\Desktop\КАРТИНКИ к лекции\27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2038146" y="2650485"/>
            <a:ext cx="5486063" cy="30106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01103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1412776"/>
            <a:ext cx="9144000" cy="544522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b="1" dirty="0" smtClean="0"/>
              <a:t>Плотная   волокнистая   оформленная   соединительная ткань </a:t>
            </a:r>
            <a:endParaRPr lang="ru-RU" b="1" dirty="0"/>
          </a:p>
        </p:txBody>
      </p:sp>
      <p:pic>
        <p:nvPicPr>
          <p:cNvPr id="5122" name="Picture 2" descr="C:\Users\Вера\Desktop\КАРТИНКИ к лекции\Bio8_5_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2772201"/>
            <a:ext cx="5174332" cy="40858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0" y="1484784"/>
            <a:ext cx="91440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Сухожилия</a:t>
            </a:r>
            <a:r>
              <a:rPr lang="ru-RU" sz="2800" b="1" dirty="0" smtClean="0"/>
              <a:t> представляют собой удлиненные цилиндрические или уплощенные образования, которые связывают поперечнополосатую соматическую мышцу с костью.</a:t>
            </a:r>
          </a:p>
          <a:p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1412776"/>
            <a:ext cx="9144000" cy="544522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Плотная   волокнистая   оформленная   соединительная ткань </a:t>
            </a:r>
            <a:endParaRPr lang="ru-RU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2492896"/>
            <a:ext cx="4486925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88124" y="4283568"/>
            <a:ext cx="4555876" cy="2574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0" y="1412776"/>
            <a:ext cx="88204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В сухожилии выделяют первичные,  вторичные и третичные сухожильные пучки.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3600" b="1" dirty="0" smtClean="0"/>
              <a:t>СОЕДИНИТЕЛЬНЫЕ </a:t>
            </a:r>
            <a:r>
              <a:rPr lang="ru-RU" sz="3600" b="1" dirty="0"/>
              <a:t>ТКАНИ</a:t>
            </a:r>
            <a:r>
              <a:rPr lang="ru-RU" sz="3600" dirty="0"/>
              <a:t/>
            </a:r>
            <a:br>
              <a:rPr lang="ru-RU" sz="3600" dirty="0"/>
            </a:br>
            <a:r>
              <a:rPr lang="ru-RU" sz="3600" b="1" dirty="0"/>
              <a:t>СО СПЕЦИАЛЬНЫМИ </a:t>
            </a:r>
            <a:r>
              <a:rPr lang="ru-RU" sz="3600" b="1" dirty="0" smtClean="0"/>
              <a:t>СВОЙСТВАМИ</a:t>
            </a:r>
            <a:br>
              <a:rPr lang="ru-RU" sz="3600" b="1" dirty="0" smtClean="0"/>
            </a:br>
            <a:r>
              <a:rPr lang="ru-RU" sz="3600" b="1" dirty="0">
                <a:solidFill>
                  <a:schemeClr val="tx2"/>
                </a:solidFill>
              </a:rPr>
              <a:t>ЖИРОВАЯ ТКАНЬ</a:t>
            </a:r>
            <a:r>
              <a:rPr lang="ru-RU" sz="3600" dirty="0">
                <a:solidFill>
                  <a:schemeClr val="tx2"/>
                </a:solidFill>
              </a:rPr>
              <a:t/>
            </a:r>
            <a:br>
              <a:rPr lang="ru-RU" sz="3600" dirty="0">
                <a:solidFill>
                  <a:schemeClr val="tx2"/>
                </a:solidFill>
              </a:rPr>
            </a:br>
            <a:endParaRPr lang="ru-RU" sz="3600" dirty="0">
              <a:solidFill>
                <a:schemeClr val="tx2"/>
              </a:solidFill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03923"/>
            <a:ext cx="9144000" cy="5398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763379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1412776"/>
            <a:ext cx="9144000" cy="544522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 smtClean="0"/>
              <a:t>СОЕДИНИТЕЛЬНЫЕ </a:t>
            </a:r>
            <a:r>
              <a:rPr lang="ru-RU" sz="3100" b="1" dirty="0"/>
              <a:t>ТКАНИ</a:t>
            </a:r>
            <a:r>
              <a:rPr lang="ru-RU" sz="3100" dirty="0"/>
              <a:t/>
            </a:r>
            <a:br>
              <a:rPr lang="ru-RU" sz="3100" dirty="0"/>
            </a:br>
            <a:r>
              <a:rPr lang="ru-RU" sz="3100" b="1" dirty="0"/>
              <a:t>СО СПЕЦИАЛЬНЫМИ СВОЙСТВАМИ</a:t>
            </a:r>
            <a:br>
              <a:rPr lang="ru-RU" sz="3100" b="1" dirty="0"/>
            </a:br>
            <a:r>
              <a:rPr lang="ru-RU" sz="3100" b="1" dirty="0" smtClean="0">
                <a:solidFill>
                  <a:schemeClr val="tx2"/>
                </a:solidFill>
              </a:rPr>
              <a:t>РЕТИКУЛЯРНАЯ </a:t>
            </a:r>
            <a:r>
              <a:rPr lang="ru-RU" sz="3100" b="1" dirty="0">
                <a:solidFill>
                  <a:schemeClr val="tx2"/>
                </a:solidFill>
              </a:rPr>
              <a:t>ТКАНЬ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453820"/>
            <a:ext cx="7128792" cy="539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234578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1412776"/>
            <a:ext cx="9144000" cy="544522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3600" b="1" dirty="0" smtClean="0"/>
              <a:t>СОЕДИНИТЕЛЬНЫЕ </a:t>
            </a:r>
            <a:r>
              <a:rPr lang="ru-RU" sz="3600" b="1" dirty="0"/>
              <a:t>ТКАНИ</a:t>
            </a:r>
            <a:r>
              <a:rPr lang="ru-RU" sz="3600" dirty="0"/>
              <a:t/>
            </a:r>
            <a:br>
              <a:rPr lang="ru-RU" sz="3600" dirty="0"/>
            </a:br>
            <a:r>
              <a:rPr lang="ru-RU" sz="3600" b="1" dirty="0"/>
              <a:t>СО СПЕЦИАЛЬНЫМИ СВОЙСТВАМИ</a:t>
            </a:r>
            <a:br>
              <a:rPr lang="ru-RU" sz="3600" b="1" dirty="0"/>
            </a:br>
            <a:r>
              <a:rPr lang="ru-RU" sz="3600" b="1" dirty="0">
                <a:solidFill>
                  <a:schemeClr val="tx2"/>
                </a:solidFill>
              </a:rPr>
              <a:t>СЛИЗИСТАЯ ТКАНЬ</a:t>
            </a:r>
            <a:r>
              <a:rPr lang="ru-RU" sz="3600" dirty="0"/>
              <a:t/>
            </a:r>
            <a:br>
              <a:rPr lang="ru-RU" sz="3600" dirty="0"/>
            </a:br>
            <a:endParaRPr lang="ru-RU" sz="3600" dirty="0"/>
          </a:p>
        </p:txBody>
      </p:sp>
      <p:pic>
        <p:nvPicPr>
          <p:cNvPr id="6146" name="Picture 2" descr="C:\Users\Вера\Desktop\КАРТИНКИ к лекции\373-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0682" y="1412776"/>
            <a:ext cx="7512025" cy="54452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68568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412776"/>
            <a:ext cx="9144000" cy="544522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0" y="1412776"/>
            <a:ext cx="9144000" cy="544522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3100" b="1" dirty="0" smtClean="0"/>
              <a:t>Клетки рыхлой волокнистой неоформленной соединительной ткани</a:t>
            </a:r>
            <a:br>
              <a:rPr lang="ru-RU" sz="3100" b="1" dirty="0" smtClean="0"/>
            </a:br>
            <a:r>
              <a:rPr lang="ru-RU" sz="3100" b="1" u="sng" dirty="0" smtClean="0"/>
              <a:t>Осёдлые (фиксированные, или резидентные) </a:t>
            </a:r>
            <a:r>
              <a:rPr lang="ru-RU" b="1" u="sng" dirty="0" smtClean="0">
                <a:solidFill>
                  <a:schemeClr val="tx2"/>
                </a:solidFill>
              </a:rPr>
              <a:t/>
            </a:r>
            <a:br>
              <a:rPr lang="ru-RU" b="1" u="sng" dirty="0" smtClean="0">
                <a:solidFill>
                  <a:schemeClr val="tx2"/>
                </a:solidFill>
              </a:rPr>
            </a:br>
            <a:r>
              <a:rPr lang="ru-RU" b="1" u="sng" dirty="0" smtClean="0"/>
              <a:t/>
            </a:r>
            <a:br>
              <a:rPr lang="ru-RU" b="1" u="sng" dirty="0" smtClean="0"/>
            </a:br>
            <a:endParaRPr lang="ru-RU" u="sng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1412875"/>
          <a:ext cx="9144000" cy="5445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286978711"/>
              </p:ext>
            </p:extLst>
          </p:nvPr>
        </p:nvGraphicFramePr>
        <p:xfrm>
          <a:off x="0" y="1484784"/>
          <a:ext cx="9144000" cy="5373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1657EBA-DCDC-406A-9302-E00CA95F71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graphicEl>
                                              <a:dgm id="{01657EBA-DCDC-406A-9302-E00CA95F71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EAD13CA-DBBE-4D1C-B1CE-53D150A3BC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graphicEl>
                                              <a:dgm id="{EEAD13CA-DBBE-4D1C-B1CE-53D150A3BC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3E1AA8D-AE09-48E3-8565-B941E4A5A5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>
                                            <p:graphicEl>
                                              <a:dgm id="{B3E1AA8D-AE09-48E3-8565-B941E4A5A5B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837B8AB-398A-4F6C-8997-AC3ABAC762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>
                                            <p:graphicEl>
                                              <a:dgm id="{7837B8AB-398A-4F6C-8997-AC3ABAC7626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4BC8F3E-D157-47B9-9320-2BD9FD4B03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">
                                            <p:graphicEl>
                                              <a:dgm id="{04BC8F3E-D157-47B9-9320-2BD9FD4B03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0C147C8-42BA-462B-A556-705F7CEE7D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6">
                                            <p:graphicEl>
                                              <a:dgm id="{50C147C8-42BA-462B-A556-705F7CEE7D8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CDC775E-F9D1-4CE7-9342-F12F1893A1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6">
                                            <p:graphicEl>
                                              <a:dgm id="{DCDC775E-F9D1-4CE7-9342-F12F1893A1B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27D7264-3D5E-4F56-A46E-A547249DE0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6">
                                            <p:graphicEl>
                                              <a:dgm id="{827D7264-3D5E-4F56-A46E-A547249DE05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1500FCC-68AE-4914-A9A1-6BCC4777B4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6">
                                            <p:graphicEl>
                                              <a:dgm id="{A1500FCC-68AE-4914-A9A1-6BCC4777B46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8FBB0AB-5634-4770-BE79-0983A17C7D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6">
                                            <p:graphicEl>
                                              <a:dgm id="{F8FBB0AB-5634-4770-BE79-0983A17C7D6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5FD31B1-25E4-40CA-B452-18918404B8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6">
                                            <p:graphicEl>
                                              <a:dgm id="{55FD31B1-25E4-40CA-B452-18918404B81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DE8FE0B-BFE0-408D-BD29-63942F9976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6">
                                            <p:graphicEl>
                                              <a:dgm id="{FDE8FE0B-BFE0-408D-BD29-63942F9976B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AFFBFBB-473C-489A-A60A-3DF0025CE9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6">
                                            <p:graphicEl>
                                              <a:dgm id="{FAFFBFBB-473C-489A-A60A-3DF0025CE90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3BBF4D8-F407-4A11-9224-E524DE2A09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6">
                                            <p:graphicEl>
                                              <a:dgm id="{93BBF4D8-F407-4A11-9224-E524DE2A095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BE37553-32D4-408F-97E4-A441D33E73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6">
                                            <p:graphicEl>
                                              <a:dgm id="{3BE37553-32D4-408F-97E4-A441D33E733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F7E43EA-4A74-4543-8CC4-01ADF1AD33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6">
                                            <p:graphicEl>
                                              <a:dgm id="{5F7E43EA-4A74-4543-8CC4-01ADF1AD33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5B4E630-32F3-4B91-9B44-E310BC66F5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6">
                                            <p:graphicEl>
                                              <a:dgm id="{15B4E630-32F3-4B91-9B44-E310BC66F5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2271925-AB1C-437F-87BD-D5F0CF8BFB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000"/>
                                        <p:tgtEl>
                                          <p:spTgt spid="6">
                                            <p:graphicEl>
                                              <a:dgm id="{D2271925-AB1C-437F-87BD-D5F0CF8BFB8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9E5B505-F2CF-46CD-ADE9-EF7CF72CF8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000"/>
                                        <p:tgtEl>
                                          <p:spTgt spid="6">
                                            <p:graphicEl>
                                              <a:dgm id="{79E5B505-F2CF-46CD-ADE9-EF7CF72CF8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1237645-EE8C-43D9-8501-B27437F88D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2000"/>
                                        <p:tgtEl>
                                          <p:spTgt spid="6">
                                            <p:graphicEl>
                                              <a:dgm id="{E1237645-EE8C-43D9-8501-B27437F88DA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7EFD73A-0B80-4507-B2F2-8F94ED0EBB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2000"/>
                                        <p:tgtEl>
                                          <p:spTgt spid="6">
                                            <p:graphicEl>
                                              <a:dgm id="{C7EFD73A-0B80-4507-B2F2-8F94ED0EBB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94A41CE-0D4F-43F6-B19B-0C1AC448CA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2000"/>
                                        <p:tgtEl>
                                          <p:spTgt spid="6">
                                            <p:graphicEl>
                                              <a:dgm id="{294A41CE-0D4F-43F6-B19B-0C1AC448CA6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>Клетки рыхлой волокнистой неоформленной соединительной ткани </a:t>
            </a:r>
            <a:br>
              <a:rPr lang="ru-RU" sz="3600" b="1" dirty="0" smtClean="0"/>
            </a:br>
            <a:r>
              <a:rPr lang="ru-RU" sz="3600" b="1" u="sng" dirty="0" smtClean="0"/>
              <a:t>Блуждающие, или иммигранты</a:t>
            </a:r>
            <a:r>
              <a:rPr lang="ru-RU" b="1" u="sng" dirty="0" smtClean="0">
                <a:solidFill>
                  <a:schemeClr val="tx2"/>
                </a:solidFill>
              </a:rPr>
              <a:t/>
            </a:r>
            <a:br>
              <a:rPr lang="ru-RU" b="1" u="sng" dirty="0" smtClean="0">
                <a:solidFill>
                  <a:schemeClr val="tx2"/>
                </a:solidFill>
              </a:rPr>
            </a:br>
            <a:endParaRPr lang="ru-RU" u="sng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445224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>
              <a:buNone/>
            </a:pPr>
            <a:r>
              <a:rPr lang="ru-RU" b="1" u="sng" dirty="0" smtClean="0"/>
              <a:t>Все лейкоциты</a:t>
            </a:r>
          </a:p>
          <a:p>
            <a:pPr algn="ctr">
              <a:buNone/>
            </a:pPr>
            <a:endParaRPr lang="ru-RU" b="1" dirty="0"/>
          </a:p>
        </p:txBody>
      </p:sp>
      <p:sp>
        <p:nvSpPr>
          <p:cNvPr id="5" name="TextBox 4"/>
          <p:cNvSpPr txBox="1"/>
          <p:nvPr/>
        </p:nvSpPr>
        <p:spPr>
          <a:xfrm>
            <a:off x="0" y="2132856"/>
            <a:ext cx="46440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Гранулоциты (зернистые лейкоциты)</a:t>
            </a:r>
            <a:endParaRPr lang="ru-RU" sz="3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292080" y="2132856"/>
            <a:ext cx="385192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Агранулоциты (незернистые лейкоциты)</a:t>
            </a:r>
            <a:endParaRPr lang="ru-RU" sz="3600" b="1" dirty="0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789040"/>
            <a:ext cx="1800200" cy="1936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3789040"/>
            <a:ext cx="1807513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888" y="3789040"/>
            <a:ext cx="1691680" cy="19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20072" y="3789040"/>
            <a:ext cx="2354816" cy="1947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96336" y="3789040"/>
            <a:ext cx="1547664" cy="1953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719233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Межклеточное вещество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340768"/>
            <a:ext cx="9144000" cy="5517232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1845852"/>
              </p:ext>
            </p:extLst>
          </p:nvPr>
        </p:nvGraphicFramePr>
        <p:xfrm>
          <a:off x="251520" y="1628800"/>
          <a:ext cx="8784975" cy="4192240"/>
        </p:xfrm>
        <a:graphic>
          <a:graphicData uri="http://schemas.openxmlformats.org/drawingml/2006/table">
            <a:tbl>
              <a:tblPr firstRow="1" bandRow="1">
                <a:tableStyleId>{35758FB7-9AC5-4552-8A53-C91805E547FA}</a:tableStyleId>
              </a:tblPr>
              <a:tblGrid>
                <a:gridCol w="2403437"/>
                <a:gridCol w="2940756"/>
                <a:gridCol w="2855118"/>
                <a:gridCol w="585664"/>
              </a:tblGrid>
              <a:tr h="1168654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Волокна</a:t>
                      </a:r>
                      <a:endParaRPr lang="ru-RU" sz="2800" b="1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Основное аморфное вещество</a:t>
                      </a:r>
                      <a:endParaRPr lang="ru-RU" sz="28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20779">
                <a:tc>
                  <a:txBody>
                    <a:bodyPr/>
                    <a:lstStyle/>
                    <a:p>
                      <a:r>
                        <a:rPr lang="ru-RU" sz="2200" b="0" dirty="0" smtClean="0"/>
                        <a:t>Коллагеновые</a:t>
                      </a:r>
                      <a:endParaRPr lang="ru-RU" sz="2200" b="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200" b="0" dirty="0" smtClean="0"/>
                        <a:t>ГАГ</a:t>
                      </a:r>
                      <a:endParaRPr lang="ru-RU" sz="2200" b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0" dirty="0" smtClean="0"/>
                        <a:t>ПГ</a:t>
                      </a:r>
                      <a:endParaRPr lang="ru-RU" sz="2200" b="0" dirty="0"/>
                    </a:p>
                  </a:txBody>
                  <a:tcPr/>
                </a:tc>
              </a:tr>
              <a:tr h="920779">
                <a:tc>
                  <a:txBody>
                    <a:bodyPr/>
                    <a:lstStyle/>
                    <a:p>
                      <a:r>
                        <a:rPr lang="ru-RU" sz="2200" b="0" dirty="0" smtClean="0"/>
                        <a:t>Эластические</a:t>
                      </a:r>
                      <a:endParaRPr lang="ru-RU" sz="2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200" b="0" dirty="0" smtClean="0"/>
                        <a:t>сульфатированные</a:t>
                      </a:r>
                      <a:endParaRPr lang="ru-RU" sz="2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200" b="0" dirty="0" err="1" smtClean="0"/>
                        <a:t>несульфатированные</a:t>
                      </a:r>
                      <a:endParaRPr lang="ru-RU" sz="2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0" dirty="0"/>
                    </a:p>
                  </a:txBody>
                  <a:tcPr/>
                </a:tc>
              </a:tr>
              <a:tr h="1182028">
                <a:tc>
                  <a:txBody>
                    <a:bodyPr/>
                    <a:lstStyle/>
                    <a:p>
                      <a:r>
                        <a:rPr lang="ru-RU" sz="2200" b="0" dirty="0" smtClean="0"/>
                        <a:t>Ретикулярные</a:t>
                      </a:r>
                      <a:endParaRPr lang="ru-RU" sz="2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200" b="0" dirty="0" err="1" smtClean="0"/>
                        <a:t>Хондроитеинсульфат</a:t>
                      </a:r>
                      <a:r>
                        <a:rPr lang="ru-RU" sz="2200" b="0" dirty="0" smtClean="0"/>
                        <a:t>, </a:t>
                      </a:r>
                      <a:r>
                        <a:rPr lang="ru-RU" sz="2200" b="0" dirty="0" err="1" smtClean="0"/>
                        <a:t>гепарансульфат</a:t>
                      </a:r>
                      <a:r>
                        <a:rPr lang="ru-RU" sz="2200" b="0" dirty="0" smtClean="0"/>
                        <a:t> и т.д.</a:t>
                      </a:r>
                      <a:endParaRPr lang="ru-RU" sz="2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200" b="0" dirty="0" smtClean="0"/>
                        <a:t>ГУК</a:t>
                      </a:r>
                      <a:endParaRPr lang="ru-RU" sz="2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0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6" name="Прямая со стрелкой 5"/>
          <p:cNvCxnSpPr/>
          <p:nvPr/>
        </p:nvCxnSpPr>
        <p:spPr>
          <a:xfrm flipH="1">
            <a:off x="1403648" y="980728"/>
            <a:ext cx="576064" cy="50405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6084168" y="1052736"/>
            <a:ext cx="864096" cy="4320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436785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773</TotalTime>
  <Words>1444</Words>
  <Application>Microsoft Office PowerPoint</Application>
  <PresentationFormat>Экран (4:3)</PresentationFormat>
  <Paragraphs>208</Paragraphs>
  <Slides>68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68</vt:i4>
      </vt:variant>
    </vt:vector>
  </HeadingPairs>
  <TitlesOfParts>
    <vt:vector size="69" baseType="lpstr">
      <vt:lpstr>Тема Office</vt:lpstr>
      <vt:lpstr>   СОБСТВЕННО СОЕДИНИТЕЛЬНЫЕ ТКАНИ</vt:lpstr>
      <vt:lpstr>Общие принципы организации собственно соединительных тканей</vt:lpstr>
      <vt:lpstr>ФУНКЦИИ СОБСТВЕННО СОЕДИНИТЕЛЬНЫХ ТКАНЕЙ</vt:lpstr>
      <vt:lpstr>Классификация собственно соединительных тканей</vt:lpstr>
      <vt:lpstr>РЫХЛАЯ ВОЛОКНИСТАЯ НЕОФОРМЛЕННАЯ СОЕДИНИТЕЛЬНАЯ ТКАНЬ</vt:lpstr>
      <vt:lpstr>ТОПОГРАФИЯ РЫХЛОЙ ВОЛОКНИСТОЙ НЕОФОРМЛЕННОЙ СОЕДИНИТЕЛЬНОЙ ТКАНИ (РВНСТ)</vt:lpstr>
      <vt:lpstr>  Клетки рыхлой волокнистой неоформленной соединительной ткани Осёдлые (фиксированные, или резидентные)   </vt:lpstr>
      <vt:lpstr> Клетки рыхлой волокнистой неоформленной соединительной ткани  Блуждающие, или иммигранты </vt:lpstr>
      <vt:lpstr>Межклеточное вещество</vt:lpstr>
      <vt:lpstr>КЛЕТКИ РВНСТ КЛЕТКИ ФИБРОБЛАСТИЧЕСКОГО ДИФФЕРОНА</vt:lpstr>
      <vt:lpstr> Функции фибробластов:</vt:lpstr>
      <vt:lpstr>  Развитие фибробластов  </vt:lpstr>
      <vt:lpstr>Малодифференцированный (юный) фибробласт </vt:lpstr>
      <vt:lpstr>Зрелый (дифференцированный) фибробласт</vt:lpstr>
      <vt:lpstr> Фиброцит </vt:lpstr>
      <vt:lpstr> Фиброкласты</vt:lpstr>
      <vt:lpstr> Миофибробласты</vt:lpstr>
      <vt:lpstr>  Функции межклеточного вещества  </vt:lpstr>
      <vt:lpstr> </vt:lpstr>
      <vt:lpstr> </vt:lpstr>
      <vt:lpstr> ВОЛОКНА МЕЖКЛЕТОЧНОГО ВЕЩЕСТВА </vt:lpstr>
      <vt:lpstr>Участие фибробластов в синтезе межклеточного вещества. Биосинтез коллагеновых волокон.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Внеклеточный этап (сборка фибрилл - фибриллогенез): </vt:lpstr>
      <vt:lpstr>Презентация PowerPoint</vt:lpstr>
      <vt:lpstr>Участие фибробластов в синтезе межклеточного вещества</vt:lpstr>
      <vt:lpstr>Презентация PowerPoint</vt:lpstr>
      <vt:lpstr> Основные функции коллагеновых волокон: </vt:lpstr>
      <vt:lpstr> </vt:lpstr>
      <vt:lpstr> </vt:lpstr>
      <vt:lpstr> Ретикулярные волокна </vt:lpstr>
      <vt:lpstr> Ретикулярные волокна </vt:lpstr>
      <vt:lpstr> Эластические волокна </vt:lpstr>
      <vt:lpstr> Функции эластических волокон: </vt:lpstr>
      <vt:lpstr> МОЛЕКУЛЯРНЫЙ УРОВЕНЬ ОРГАНИЗАЦИИ ОСНОВНОГО   АМОРФНОГО   ВЕЩЕСТВА РЫХЛОЙ   ВОЛОКНИСТОЙ   СОЕДИНИТЕЛЬНОЙ   ТКАНИ </vt:lpstr>
      <vt:lpstr> Функции протеогликанов: </vt:lpstr>
      <vt:lpstr> Функции протеогликанов: </vt:lpstr>
      <vt:lpstr> Функции протеогликанов: </vt:lpstr>
      <vt:lpstr>Макрофаги (гистиоциты) </vt:lpstr>
      <vt:lpstr> Макрофаги (гистиоциты) </vt:lpstr>
      <vt:lpstr>Макрофаги (гистиоциты) </vt:lpstr>
      <vt:lpstr>Функции макрофагов (гистиоцитов): </vt:lpstr>
      <vt:lpstr>Презентация PowerPoint</vt:lpstr>
      <vt:lpstr>Тучные клетки (тканевые базофилы, лаброциты, мастоциты, клетки Эрлиха)</vt:lpstr>
      <vt:lpstr> Функции тучных клеток. </vt:lpstr>
      <vt:lpstr> Распределение тучных клеток в организме.  </vt:lpstr>
      <vt:lpstr>Презентация PowerPoint</vt:lpstr>
      <vt:lpstr>Тучные клетки (тканевые базофилы, лаброциты, мастоциты, клетки Эрлиха)</vt:lpstr>
      <vt:lpstr>Плазмоциты</vt:lpstr>
      <vt:lpstr>Плазмоциты</vt:lpstr>
      <vt:lpstr>Эндотелиоциты, перициты, адвентициальные клетки</vt:lpstr>
      <vt:lpstr>Жировые клетки (липоциты)</vt:lpstr>
      <vt:lpstr>Пигментные клетки (меланоциты)</vt:lpstr>
      <vt:lpstr> ПЛОТНАЯ ВОЛОКНИСТАЯ СОЕДИНИТЕЛЬНАЯ ТКАНЬ </vt:lpstr>
      <vt:lpstr>Плотная волокнистая неоформленная соединительная ткань </vt:lpstr>
      <vt:lpstr>Плотная   волокнистая   оформленная   соединительная ткань </vt:lpstr>
      <vt:lpstr>Плотная   волокнистая   оформленная   соединительная ткань </vt:lpstr>
      <vt:lpstr> СОЕДИНИТЕЛЬНЫЕ ТКАНИ СО СПЕЦИАЛЬНЫМИ СВОЙСТВАМИ ЖИРОВАЯ ТКАНЬ </vt:lpstr>
      <vt:lpstr> СОЕДИНИТЕЛЬНЫЕ ТКАНИ СО СПЕЦИАЛЬНЫМИ СВОЙСТВАМИ РЕТИКУЛЯРНАЯ ТКАНЬ </vt:lpstr>
      <vt:lpstr> СОЕДИНИТЕЛЬНЫЕ ТКАНИ СО СПЕЦИАЛЬНЫМИ СВОЙСТВАМИ СЛИЗИСТАЯ ТКАНЬ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МАКРОФАГ</dc:title>
  <dc:creator>SONY</dc:creator>
  <cp:lastModifiedBy>User</cp:lastModifiedBy>
  <cp:revision>95</cp:revision>
  <cp:lastPrinted>2017-03-16T08:47:16Z</cp:lastPrinted>
  <dcterms:created xsi:type="dcterms:W3CDTF">2015-03-12T15:12:04Z</dcterms:created>
  <dcterms:modified xsi:type="dcterms:W3CDTF">2020-03-18T06:03:04Z</dcterms:modified>
</cp:coreProperties>
</file>